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6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4" r:id="rId11"/>
    <p:sldId id="295" r:id="rId12"/>
    <p:sldId id="293" r:id="rId13"/>
    <p:sldId id="297" r:id="rId14"/>
    <p:sldId id="292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CD55E1-07CB-4D87-BF3D-A4DA3D14FB1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1F8C63-2736-4D6E-AF89-C709441C2256}">
      <dgm:prSet/>
      <dgm:spPr/>
      <dgm:t>
        <a:bodyPr/>
        <a:lstStyle/>
        <a:p>
          <a:r>
            <a:rPr lang="en-US" b="1"/>
            <a:t>Service Process</a:t>
          </a:r>
          <a:endParaRPr lang="en-US"/>
        </a:p>
      </dgm:t>
    </dgm:pt>
    <dgm:pt modelId="{00C76DD2-B6A8-4F4F-8F31-C6C167401E8E}" type="parTrans" cxnId="{FC9DB78D-AF1A-4303-857F-B0A4DBF4964A}">
      <dgm:prSet/>
      <dgm:spPr/>
      <dgm:t>
        <a:bodyPr/>
        <a:lstStyle/>
        <a:p>
          <a:endParaRPr lang="en-US"/>
        </a:p>
      </dgm:t>
    </dgm:pt>
    <dgm:pt modelId="{2A625E6F-6E16-4CA9-B59D-E2DDD8745C64}" type="sibTrans" cxnId="{FC9DB78D-AF1A-4303-857F-B0A4DBF4964A}">
      <dgm:prSet/>
      <dgm:spPr/>
      <dgm:t>
        <a:bodyPr/>
        <a:lstStyle/>
        <a:p>
          <a:endParaRPr lang="en-US"/>
        </a:p>
      </dgm:t>
    </dgm:pt>
    <dgm:pt modelId="{F4C21167-3886-4544-933A-A90D3DC0988E}">
      <dgm:prSet/>
      <dgm:spPr/>
      <dgm:t>
        <a:bodyPr/>
        <a:lstStyle/>
        <a:p>
          <a:r>
            <a:rPr lang="en-US"/>
            <a:t>Gathering Product from customer</a:t>
          </a:r>
        </a:p>
      </dgm:t>
    </dgm:pt>
    <dgm:pt modelId="{F31CD445-564D-4EE3-9C9F-DDA54EE9B108}" type="parTrans" cxnId="{89E7DA4C-ADF9-45C2-9228-D59FBBECC257}">
      <dgm:prSet/>
      <dgm:spPr/>
      <dgm:t>
        <a:bodyPr/>
        <a:lstStyle/>
        <a:p>
          <a:endParaRPr lang="en-US"/>
        </a:p>
      </dgm:t>
    </dgm:pt>
    <dgm:pt modelId="{F52FF6A5-B05B-4B75-8F0A-7F0F31381630}" type="sibTrans" cxnId="{89E7DA4C-ADF9-45C2-9228-D59FBBECC257}">
      <dgm:prSet/>
      <dgm:spPr/>
      <dgm:t>
        <a:bodyPr/>
        <a:lstStyle/>
        <a:p>
          <a:endParaRPr lang="en-US"/>
        </a:p>
      </dgm:t>
    </dgm:pt>
    <dgm:pt modelId="{2CA0279C-2BFF-43DB-BDC4-247984A7EC7C}">
      <dgm:prSet/>
      <dgm:spPr/>
      <dgm:t>
        <a:bodyPr/>
        <a:lstStyle/>
        <a:p>
          <a:r>
            <a:rPr lang="en-US"/>
            <a:t>Estimating Cost </a:t>
          </a:r>
        </a:p>
      </dgm:t>
    </dgm:pt>
    <dgm:pt modelId="{5796AE6D-A416-4482-9D88-4F2EA6B57D3B}" type="parTrans" cxnId="{A149D210-DF71-435D-93A4-53A6FED9EC3E}">
      <dgm:prSet/>
      <dgm:spPr/>
      <dgm:t>
        <a:bodyPr/>
        <a:lstStyle/>
        <a:p>
          <a:endParaRPr lang="en-US"/>
        </a:p>
      </dgm:t>
    </dgm:pt>
    <dgm:pt modelId="{6C983AB1-7EEC-48D9-A352-C128659ABCBB}" type="sibTrans" cxnId="{A149D210-DF71-435D-93A4-53A6FED9EC3E}">
      <dgm:prSet/>
      <dgm:spPr/>
      <dgm:t>
        <a:bodyPr/>
        <a:lstStyle/>
        <a:p>
          <a:endParaRPr lang="en-US"/>
        </a:p>
      </dgm:t>
    </dgm:pt>
    <dgm:pt modelId="{0FB139D7-425F-45E4-AFF3-6304CAD731D9}">
      <dgm:prSet/>
      <dgm:spPr/>
      <dgm:t>
        <a:bodyPr/>
        <a:lstStyle/>
        <a:p>
          <a:r>
            <a:rPr lang="en-US"/>
            <a:t>Allocate repair order</a:t>
          </a:r>
        </a:p>
      </dgm:t>
    </dgm:pt>
    <dgm:pt modelId="{D0EED11F-DE4F-475C-B8FD-B13E10A20030}" type="parTrans" cxnId="{2BF2F57E-5A19-4D50-B3DF-E0236BB0D704}">
      <dgm:prSet/>
      <dgm:spPr/>
      <dgm:t>
        <a:bodyPr/>
        <a:lstStyle/>
        <a:p>
          <a:endParaRPr lang="en-US"/>
        </a:p>
      </dgm:t>
    </dgm:pt>
    <dgm:pt modelId="{0EB6291B-B1AA-4473-804F-A9454D792AE1}" type="sibTrans" cxnId="{2BF2F57E-5A19-4D50-B3DF-E0236BB0D704}">
      <dgm:prSet/>
      <dgm:spPr/>
      <dgm:t>
        <a:bodyPr/>
        <a:lstStyle/>
        <a:p>
          <a:endParaRPr lang="en-US"/>
        </a:p>
      </dgm:t>
    </dgm:pt>
    <dgm:pt modelId="{F9246622-47EC-42F9-8E77-76A21B142DA0}">
      <dgm:prSet/>
      <dgm:spPr/>
      <dgm:t>
        <a:bodyPr/>
        <a:lstStyle/>
        <a:p>
          <a:r>
            <a:rPr lang="en-US"/>
            <a:t>Perform the job</a:t>
          </a:r>
        </a:p>
      </dgm:t>
    </dgm:pt>
    <dgm:pt modelId="{7E883498-8C32-4991-A43B-5406E9D92FBC}" type="parTrans" cxnId="{7FA99277-6F25-4D5C-9768-9A5A682EA540}">
      <dgm:prSet/>
      <dgm:spPr/>
      <dgm:t>
        <a:bodyPr/>
        <a:lstStyle/>
        <a:p>
          <a:endParaRPr lang="en-US"/>
        </a:p>
      </dgm:t>
    </dgm:pt>
    <dgm:pt modelId="{6056CE9D-B027-4AE6-9B49-54837D38BECB}" type="sibTrans" cxnId="{7FA99277-6F25-4D5C-9768-9A5A682EA540}">
      <dgm:prSet/>
      <dgm:spPr/>
      <dgm:t>
        <a:bodyPr/>
        <a:lstStyle/>
        <a:p>
          <a:endParaRPr lang="en-US"/>
        </a:p>
      </dgm:t>
    </dgm:pt>
    <dgm:pt modelId="{40A36BC6-FB65-4BBC-A9FB-CBD516B7DE94}">
      <dgm:prSet/>
      <dgm:spPr/>
      <dgm:t>
        <a:bodyPr/>
        <a:lstStyle/>
        <a:p>
          <a:r>
            <a:rPr lang="en-US"/>
            <a:t>Informing on additional job</a:t>
          </a:r>
        </a:p>
      </dgm:t>
    </dgm:pt>
    <dgm:pt modelId="{9101A636-F9D1-4EEF-B353-C468BF27BCFC}" type="parTrans" cxnId="{19D3F078-93B5-4225-8AF4-E5DE87663E7B}">
      <dgm:prSet/>
      <dgm:spPr/>
      <dgm:t>
        <a:bodyPr/>
        <a:lstStyle/>
        <a:p>
          <a:endParaRPr lang="en-US"/>
        </a:p>
      </dgm:t>
    </dgm:pt>
    <dgm:pt modelId="{B364BAB2-22E3-4964-AA00-AC1D8BE3A9D2}" type="sibTrans" cxnId="{19D3F078-93B5-4225-8AF4-E5DE87663E7B}">
      <dgm:prSet/>
      <dgm:spPr/>
      <dgm:t>
        <a:bodyPr/>
        <a:lstStyle/>
        <a:p>
          <a:endParaRPr lang="en-US"/>
        </a:p>
      </dgm:t>
    </dgm:pt>
    <dgm:pt modelId="{43EE8566-9CA6-435B-9AC9-E3E497128A4E}">
      <dgm:prSet/>
      <dgm:spPr/>
      <dgm:t>
        <a:bodyPr/>
        <a:lstStyle/>
        <a:p>
          <a:r>
            <a:rPr lang="en-US"/>
            <a:t>Assure Quality</a:t>
          </a:r>
        </a:p>
      </dgm:t>
    </dgm:pt>
    <dgm:pt modelId="{F1603554-05CC-4B83-992D-D1F0FDB099AD}" type="parTrans" cxnId="{F67FAE95-AD23-49DC-B23A-38EF36221D02}">
      <dgm:prSet/>
      <dgm:spPr/>
      <dgm:t>
        <a:bodyPr/>
        <a:lstStyle/>
        <a:p>
          <a:endParaRPr lang="en-US"/>
        </a:p>
      </dgm:t>
    </dgm:pt>
    <dgm:pt modelId="{2133A130-169B-49A5-9114-8EB0164F18C5}" type="sibTrans" cxnId="{F67FAE95-AD23-49DC-B23A-38EF36221D02}">
      <dgm:prSet/>
      <dgm:spPr/>
      <dgm:t>
        <a:bodyPr/>
        <a:lstStyle/>
        <a:p>
          <a:endParaRPr lang="en-US"/>
        </a:p>
      </dgm:t>
    </dgm:pt>
    <dgm:pt modelId="{67799FBC-1660-433A-9E33-17A1F5682BE7}">
      <dgm:prSet/>
      <dgm:spPr/>
      <dgm:t>
        <a:bodyPr/>
        <a:lstStyle/>
        <a:p>
          <a:r>
            <a:rPr lang="en-US"/>
            <a:t>Closing the job</a:t>
          </a:r>
        </a:p>
      </dgm:t>
    </dgm:pt>
    <dgm:pt modelId="{EF5BAAD9-323C-42E2-87D4-859C26F9CDED}" type="parTrans" cxnId="{698CEFB6-651A-4AB3-BF1C-15BBC0F1ED10}">
      <dgm:prSet/>
      <dgm:spPr/>
      <dgm:t>
        <a:bodyPr/>
        <a:lstStyle/>
        <a:p>
          <a:endParaRPr lang="en-US"/>
        </a:p>
      </dgm:t>
    </dgm:pt>
    <dgm:pt modelId="{86C2F9D3-EB47-4AE1-B63F-DA729386FF08}" type="sibTrans" cxnId="{698CEFB6-651A-4AB3-BF1C-15BBC0F1ED10}">
      <dgm:prSet/>
      <dgm:spPr/>
      <dgm:t>
        <a:bodyPr/>
        <a:lstStyle/>
        <a:p>
          <a:endParaRPr lang="en-US"/>
        </a:p>
      </dgm:t>
    </dgm:pt>
    <dgm:pt modelId="{CACD077F-DCFF-4135-B216-599EE1358499}">
      <dgm:prSet/>
      <dgm:spPr/>
      <dgm:t>
        <a:bodyPr/>
        <a:lstStyle/>
        <a:p>
          <a:r>
            <a:rPr lang="en-US"/>
            <a:t>Invoice and pay</a:t>
          </a:r>
        </a:p>
      </dgm:t>
    </dgm:pt>
    <dgm:pt modelId="{7DD131DF-12D5-4220-AD71-9C886A4F1B41}" type="parTrans" cxnId="{65E6078A-042E-41D6-B1E0-C6162BAC3751}">
      <dgm:prSet/>
      <dgm:spPr/>
      <dgm:t>
        <a:bodyPr/>
        <a:lstStyle/>
        <a:p>
          <a:endParaRPr lang="en-US"/>
        </a:p>
      </dgm:t>
    </dgm:pt>
    <dgm:pt modelId="{E1FD181B-132B-4788-94B6-D0D1EE7329BA}" type="sibTrans" cxnId="{65E6078A-042E-41D6-B1E0-C6162BAC3751}">
      <dgm:prSet/>
      <dgm:spPr/>
      <dgm:t>
        <a:bodyPr/>
        <a:lstStyle/>
        <a:p>
          <a:endParaRPr lang="en-US"/>
        </a:p>
      </dgm:t>
    </dgm:pt>
    <dgm:pt modelId="{6D177F5D-06E1-47C6-AFA5-95542739AD73}">
      <dgm:prSet/>
      <dgm:spPr/>
      <dgm:t>
        <a:bodyPr/>
        <a:lstStyle/>
        <a:p>
          <a:r>
            <a:rPr lang="en-US"/>
            <a:t>Deliver the vehicle </a:t>
          </a:r>
        </a:p>
      </dgm:t>
    </dgm:pt>
    <dgm:pt modelId="{E0FD8823-0461-4069-A2A5-BA14724A8F6B}" type="parTrans" cxnId="{CB56AA3A-453A-4A06-97C1-6C1A23C4D6B8}">
      <dgm:prSet/>
      <dgm:spPr/>
      <dgm:t>
        <a:bodyPr/>
        <a:lstStyle/>
        <a:p>
          <a:endParaRPr lang="en-US"/>
        </a:p>
      </dgm:t>
    </dgm:pt>
    <dgm:pt modelId="{88775130-7387-4E06-87A4-527330F2DFC1}" type="sibTrans" cxnId="{CB56AA3A-453A-4A06-97C1-6C1A23C4D6B8}">
      <dgm:prSet/>
      <dgm:spPr/>
      <dgm:t>
        <a:bodyPr/>
        <a:lstStyle/>
        <a:p>
          <a:endParaRPr lang="en-US"/>
        </a:p>
      </dgm:t>
    </dgm:pt>
    <dgm:pt modelId="{A4F47B92-0809-446A-B9E8-2D787554A0B9}">
      <dgm:prSet/>
      <dgm:spPr/>
      <dgm:t>
        <a:bodyPr/>
        <a:lstStyle/>
        <a:p>
          <a:r>
            <a:rPr lang="en-US"/>
            <a:t>Measure Satisfaction</a:t>
          </a:r>
        </a:p>
      </dgm:t>
    </dgm:pt>
    <dgm:pt modelId="{27991CDE-C84F-407E-A017-E8A3D33824DD}" type="parTrans" cxnId="{61A0FA93-033A-43E0-8B10-5748C15A89B4}">
      <dgm:prSet/>
      <dgm:spPr/>
      <dgm:t>
        <a:bodyPr/>
        <a:lstStyle/>
        <a:p>
          <a:endParaRPr lang="en-US"/>
        </a:p>
      </dgm:t>
    </dgm:pt>
    <dgm:pt modelId="{988674A5-2399-4B7E-80EA-18FAAA17A33C}" type="sibTrans" cxnId="{61A0FA93-033A-43E0-8B10-5748C15A89B4}">
      <dgm:prSet/>
      <dgm:spPr/>
      <dgm:t>
        <a:bodyPr/>
        <a:lstStyle/>
        <a:p>
          <a:endParaRPr lang="en-US"/>
        </a:p>
      </dgm:t>
    </dgm:pt>
    <dgm:pt modelId="{F8D26C82-F6D8-40C4-B871-96AC50E33A1C}">
      <dgm:prSet/>
      <dgm:spPr/>
      <dgm:t>
        <a:bodyPr/>
        <a:lstStyle/>
        <a:p>
          <a:r>
            <a:rPr lang="en-US"/>
            <a:t>Making Refunds</a:t>
          </a:r>
        </a:p>
      </dgm:t>
    </dgm:pt>
    <dgm:pt modelId="{52C839F0-81D3-4BE3-A6C9-9A16C06303C4}" type="parTrans" cxnId="{8DA8C58E-0482-4E83-949B-DC0C4AB163CC}">
      <dgm:prSet/>
      <dgm:spPr/>
      <dgm:t>
        <a:bodyPr/>
        <a:lstStyle/>
        <a:p>
          <a:endParaRPr lang="en-US"/>
        </a:p>
      </dgm:t>
    </dgm:pt>
    <dgm:pt modelId="{687BF462-D70C-4295-B977-0883458B8739}" type="sibTrans" cxnId="{8DA8C58E-0482-4E83-949B-DC0C4AB163CC}">
      <dgm:prSet/>
      <dgm:spPr/>
      <dgm:t>
        <a:bodyPr/>
        <a:lstStyle/>
        <a:p>
          <a:endParaRPr lang="en-US"/>
        </a:p>
      </dgm:t>
    </dgm:pt>
    <dgm:pt modelId="{7C5B4840-BCE7-4971-BDD6-0D252A4AD4A1}">
      <dgm:prSet/>
      <dgm:spPr/>
      <dgm:t>
        <a:bodyPr/>
        <a:lstStyle/>
        <a:p>
          <a:r>
            <a:rPr lang="en-US"/>
            <a:t>Survey on services</a:t>
          </a:r>
        </a:p>
      </dgm:t>
    </dgm:pt>
    <dgm:pt modelId="{F122BAC6-28E2-44EA-A918-FF67D8C4B538}" type="parTrans" cxnId="{934E01C7-5D7F-4C76-8383-CEDA89B9630F}">
      <dgm:prSet/>
      <dgm:spPr/>
      <dgm:t>
        <a:bodyPr/>
        <a:lstStyle/>
        <a:p>
          <a:endParaRPr lang="en-US"/>
        </a:p>
      </dgm:t>
    </dgm:pt>
    <dgm:pt modelId="{0C556DCB-979B-495A-B1C8-5105A61A03D4}" type="sibTrans" cxnId="{934E01C7-5D7F-4C76-8383-CEDA89B9630F}">
      <dgm:prSet/>
      <dgm:spPr/>
      <dgm:t>
        <a:bodyPr/>
        <a:lstStyle/>
        <a:p>
          <a:endParaRPr lang="en-US"/>
        </a:p>
      </dgm:t>
    </dgm:pt>
    <dgm:pt modelId="{B9EF4822-3873-409F-BAFE-DC530CFE2D83}" type="pres">
      <dgm:prSet presAssocID="{B0CD55E1-07CB-4D87-BF3D-A4DA3D14FB12}" presName="Name0" presStyleCnt="0">
        <dgm:presLayoutVars>
          <dgm:dir/>
          <dgm:resizeHandles val="exact"/>
        </dgm:presLayoutVars>
      </dgm:prSet>
      <dgm:spPr/>
    </dgm:pt>
    <dgm:pt modelId="{B62658F6-7CF1-453E-8177-B10CDD018715}" type="pres">
      <dgm:prSet presAssocID="{D31F8C63-2736-4D6E-AF89-C709441C2256}" presName="node" presStyleLbl="node1" presStyleIdx="0" presStyleCnt="13">
        <dgm:presLayoutVars>
          <dgm:bulletEnabled val="1"/>
        </dgm:presLayoutVars>
      </dgm:prSet>
      <dgm:spPr/>
    </dgm:pt>
    <dgm:pt modelId="{9A090CA0-CCF6-4C70-AACA-01CDD43133C8}" type="pres">
      <dgm:prSet presAssocID="{2A625E6F-6E16-4CA9-B59D-E2DDD8745C64}" presName="sibTrans" presStyleLbl="sibTrans1D1" presStyleIdx="0" presStyleCnt="12"/>
      <dgm:spPr/>
    </dgm:pt>
    <dgm:pt modelId="{873C62E3-684D-4ACB-8B36-BD515542D1F0}" type="pres">
      <dgm:prSet presAssocID="{2A625E6F-6E16-4CA9-B59D-E2DDD8745C64}" presName="connectorText" presStyleLbl="sibTrans1D1" presStyleIdx="0" presStyleCnt="12"/>
      <dgm:spPr/>
    </dgm:pt>
    <dgm:pt modelId="{64406799-86AC-4BEC-A283-45133909BC2E}" type="pres">
      <dgm:prSet presAssocID="{F4C21167-3886-4544-933A-A90D3DC0988E}" presName="node" presStyleLbl="node1" presStyleIdx="1" presStyleCnt="13">
        <dgm:presLayoutVars>
          <dgm:bulletEnabled val="1"/>
        </dgm:presLayoutVars>
      </dgm:prSet>
      <dgm:spPr/>
    </dgm:pt>
    <dgm:pt modelId="{49788234-D0D1-4E5F-B1FB-0D2A62E45BB3}" type="pres">
      <dgm:prSet presAssocID="{F52FF6A5-B05B-4B75-8F0A-7F0F31381630}" presName="sibTrans" presStyleLbl="sibTrans1D1" presStyleIdx="1" presStyleCnt="12"/>
      <dgm:spPr/>
    </dgm:pt>
    <dgm:pt modelId="{D04FDA5F-AA9F-44E2-A608-45DCCBCD4BC2}" type="pres">
      <dgm:prSet presAssocID="{F52FF6A5-B05B-4B75-8F0A-7F0F31381630}" presName="connectorText" presStyleLbl="sibTrans1D1" presStyleIdx="1" presStyleCnt="12"/>
      <dgm:spPr/>
    </dgm:pt>
    <dgm:pt modelId="{3F317344-1F69-44F9-A7CD-01FB091E43FC}" type="pres">
      <dgm:prSet presAssocID="{2CA0279C-2BFF-43DB-BDC4-247984A7EC7C}" presName="node" presStyleLbl="node1" presStyleIdx="2" presStyleCnt="13">
        <dgm:presLayoutVars>
          <dgm:bulletEnabled val="1"/>
        </dgm:presLayoutVars>
      </dgm:prSet>
      <dgm:spPr/>
    </dgm:pt>
    <dgm:pt modelId="{8BF17D7E-5B41-4BBE-89BE-C69FDE6CC46A}" type="pres">
      <dgm:prSet presAssocID="{6C983AB1-7EEC-48D9-A352-C128659ABCBB}" presName="sibTrans" presStyleLbl="sibTrans1D1" presStyleIdx="2" presStyleCnt="12"/>
      <dgm:spPr/>
    </dgm:pt>
    <dgm:pt modelId="{D2986776-3462-4D87-9FF2-7AB1888C457F}" type="pres">
      <dgm:prSet presAssocID="{6C983AB1-7EEC-48D9-A352-C128659ABCBB}" presName="connectorText" presStyleLbl="sibTrans1D1" presStyleIdx="2" presStyleCnt="12"/>
      <dgm:spPr/>
    </dgm:pt>
    <dgm:pt modelId="{61098C48-CEFD-4CF5-8D4F-2989676F43D1}" type="pres">
      <dgm:prSet presAssocID="{0FB139D7-425F-45E4-AFF3-6304CAD731D9}" presName="node" presStyleLbl="node1" presStyleIdx="3" presStyleCnt="13">
        <dgm:presLayoutVars>
          <dgm:bulletEnabled val="1"/>
        </dgm:presLayoutVars>
      </dgm:prSet>
      <dgm:spPr/>
    </dgm:pt>
    <dgm:pt modelId="{7DC7E916-B173-4C6E-B308-0B613EB50F69}" type="pres">
      <dgm:prSet presAssocID="{0EB6291B-B1AA-4473-804F-A9454D792AE1}" presName="sibTrans" presStyleLbl="sibTrans1D1" presStyleIdx="3" presStyleCnt="12"/>
      <dgm:spPr/>
    </dgm:pt>
    <dgm:pt modelId="{7AE68BDE-7F21-4B94-939C-17F98AD91135}" type="pres">
      <dgm:prSet presAssocID="{0EB6291B-B1AA-4473-804F-A9454D792AE1}" presName="connectorText" presStyleLbl="sibTrans1D1" presStyleIdx="3" presStyleCnt="12"/>
      <dgm:spPr/>
    </dgm:pt>
    <dgm:pt modelId="{CDB17FFE-BD7F-4A3B-B63C-535F46ED205C}" type="pres">
      <dgm:prSet presAssocID="{F9246622-47EC-42F9-8E77-76A21B142DA0}" presName="node" presStyleLbl="node1" presStyleIdx="4" presStyleCnt="13">
        <dgm:presLayoutVars>
          <dgm:bulletEnabled val="1"/>
        </dgm:presLayoutVars>
      </dgm:prSet>
      <dgm:spPr/>
    </dgm:pt>
    <dgm:pt modelId="{32A7ACA1-283F-4045-8BCB-49F99D720130}" type="pres">
      <dgm:prSet presAssocID="{6056CE9D-B027-4AE6-9B49-54837D38BECB}" presName="sibTrans" presStyleLbl="sibTrans1D1" presStyleIdx="4" presStyleCnt="12"/>
      <dgm:spPr/>
    </dgm:pt>
    <dgm:pt modelId="{B9773E3E-CA9A-4BDD-9A7C-9CDF3493D7F1}" type="pres">
      <dgm:prSet presAssocID="{6056CE9D-B027-4AE6-9B49-54837D38BECB}" presName="connectorText" presStyleLbl="sibTrans1D1" presStyleIdx="4" presStyleCnt="12"/>
      <dgm:spPr/>
    </dgm:pt>
    <dgm:pt modelId="{EC3BA4FC-2E38-4C21-952C-CAE0D6A39E45}" type="pres">
      <dgm:prSet presAssocID="{40A36BC6-FB65-4BBC-A9FB-CBD516B7DE94}" presName="node" presStyleLbl="node1" presStyleIdx="5" presStyleCnt="13">
        <dgm:presLayoutVars>
          <dgm:bulletEnabled val="1"/>
        </dgm:presLayoutVars>
      </dgm:prSet>
      <dgm:spPr/>
    </dgm:pt>
    <dgm:pt modelId="{3060FFD2-6B3B-4B19-92EC-67D2714B3CB3}" type="pres">
      <dgm:prSet presAssocID="{B364BAB2-22E3-4964-AA00-AC1D8BE3A9D2}" presName="sibTrans" presStyleLbl="sibTrans1D1" presStyleIdx="5" presStyleCnt="12"/>
      <dgm:spPr/>
    </dgm:pt>
    <dgm:pt modelId="{699CD43C-CA6D-4CBB-8997-D8F7CCE61270}" type="pres">
      <dgm:prSet presAssocID="{B364BAB2-22E3-4964-AA00-AC1D8BE3A9D2}" presName="connectorText" presStyleLbl="sibTrans1D1" presStyleIdx="5" presStyleCnt="12"/>
      <dgm:spPr/>
    </dgm:pt>
    <dgm:pt modelId="{677769BE-7355-4AF4-B8AB-8D39E55B46C4}" type="pres">
      <dgm:prSet presAssocID="{43EE8566-9CA6-435B-9AC9-E3E497128A4E}" presName="node" presStyleLbl="node1" presStyleIdx="6" presStyleCnt="13">
        <dgm:presLayoutVars>
          <dgm:bulletEnabled val="1"/>
        </dgm:presLayoutVars>
      </dgm:prSet>
      <dgm:spPr/>
    </dgm:pt>
    <dgm:pt modelId="{52BAB090-CAE3-49C6-A863-49A9320E7EFD}" type="pres">
      <dgm:prSet presAssocID="{2133A130-169B-49A5-9114-8EB0164F18C5}" presName="sibTrans" presStyleLbl="sibTrans1D1" presStyleIdx="6" presStyleCnt="12"/>
      <dgm:spPr/>
    </dgm:pt>
    <dgm:pt modelId="{75C5E961-5847-4DD4-A90A-B56F5DCC31B1}" type="pres">
      <dgm:prSet presAssocID="{2133A130-169B-49A5-9114-8EB0164F18C5}" presName="connectorText" presStyleLbl="sibTrans1D1" presStyleIdx="6" presStyleCnt="12"/>
      <dgm:spPr/>
    </dgm:pt>
    <dgm:pt modelId="{3B5A0262-8C0F-4A9C-A4F8-57C9025DA9BA}" type="pres">
      <dgm:prSet presAssocID="{67799FBC-1660-433A-9E33-17A1F5682BE7}" presName="node" presStyleLbl="node1" presStyleIdx="7" presStyleCnt="13">
        <dgm:presLayoutVars>
          <dgm:bulletEnabled val="1"/>
        </dgm:presLayoutVars>
      </dgm:prSet>
      <dgm:spPr/>
    </dgm:pt>
    <dgm:pt modelId="{76F88476-9A2B-4448-B386-AA1F689001B2}" type="pres">
      <dgm:prSet presAssocID="{86C2F9D3-EB47-4AE1-B63F-DA729386FF08}" presName="sibTrans" presStyleLbl="sibTrans1D1" presStyleIdx="7" presStyleCnt="12"/>
      <dgm:spPr/>
    </dgm:pt>
    <dgm:pt modelId="{33B522DB-A8E3-4CE4-A272-F00DCE3DB5DC}" type="pres">
      <dgm:prSet presAssocID="{86C2F9D3-EB47-4AE1-B63F-DA729386FF08}" presName="connectorText" presStyleLbl="sibTrans1D1" presStyleIdx="7" presStyleCnt="12"/>
      <dgm:spPr/>
    </dgm:pt>
    <dgm:pt modelId="{3533A7F3-A18F-4638-9CA2-B9BF5B98083B}" type="pres">
      <dgm:prSet presAssocID="{CACD077F-DCFF-4135-B216-599EE1358499}" presName="node" presStyleLbl="node1" presStyleIdx="8" presStyleCnt="13">
        <dgm:presLayoutVars>
          <dgm:bulletEnabled val="1"/>
        </dgm:presLayoutVars>
      </dgm:prSet>
      <dgm:spPr/>
    </dgm:pt>
    <dgm:pt modelId="{1B4FB269-015C-4500-9C6A-B20CC5F22F46}" type="pres">
      <dgm:prSet presAssocID="{E1FD181B-132B-4788-94B6-D0D1EE7329BA}" presName="sibTrans" presStyleLbl="sibTrans1D1" presStyleIdx="8" presStyleCnt="12"/>
      <dgm:spPr/>
    </dgm:pt>
    <dgm:pt modelId="{652C8FDC-7BB1-4B73-933D-AD24CD091DE6}" type="pres">
      <dgm:prSet presAssocID="{E1FD181B-132B-4788-94B6-D0D1EE7329BA}" presName="connectorText" presStyleLbl="sibTrans1D1" presStyleIdx="8" presStyleCnt="12"/>
      <dgm:spPr/>
    </dgm:pt>
    <dgm:pt modelId="{25D92EC0-BF55-41DE-9F0D-6A66E7EDEB13}" type="pres">
      <dgm:prSet presAssocID="{6D177F5D-06E1-47C6-AFA5-95542739AD73}" presName="node" presStyleLbl="node1" presStyleIdx="9" presStyleCnt="13">
        <dgm:presLayoutVars>
          <dgm:bulletEnabled val="1"/>
        </dgm:presLayoutVars>
      </dgm:prSet>
      <dgm:spPr/>
    </dgm:pt>
    <dgm:pt modelId="{65C25D68-B8E6-4F03-84FF-D81DB5370EF1}" type="pres">
      <dgm:prSet presAssocID="{88775130-7387-4E06-87A4-527330F2DFC1}" presName="sibTrans" presStyleLbl="sibTrans1D1" presStyleIdx="9" presStyleCnt="12"/>
      <dgm:spPr/>
    </dgm:pt>
    <dgm:pt modelId="{3B518518-32A1-47D5-BBD2-AB611C075C93}" type="pres">
      <dgm:prSet presAssocID="{88775130-7387-4E06-87A4-527330F2DFC1}" presName="connectorText" presStyleLbl="sibTrans1D1" presStyleIdx="9" presStyleCnt="12"/>
      <dgm:spPr/>
    </dgm:pt>
    <dgm:pt modelId="{CFCCBFCC-C8EE-4EDC-9D11-BBBC4BDDB38C}" type="pres">
      <dgm:prSet presAssocID="{A4F47B92-0809-446A-B9E8-2D787554A0B9}" presName="node" presStyleLbl="node1" presStyleIdx="10" presStyleCnt="13">
        <dgm:presLayoutVars>
          <dgm:bulletEnabled val="1"/>
        </dgm:presLayoutVars>
      </dgm:prSet>
      <dgm:spPr/>
    </dgm:pt>
    <dgm:pt modelId="{86E9BBE2-C187-478F-82CB-DF71F5BE36B8}" type="pres">
      <dgm:prSet presAssocID="{988674A5-2399-4B7E-80EA-18FAAA17A33C}" presName="sibTrans" presStyleLbl="sibTrans1D1" presStyleIdx="10" presStyleCnt="12"/>
      <dgm:spPr/>
    </dgm:pt>
    <dgm:pt modelId="{9CDB1A31-CFB7-44A0-81E1-7AD3EEBF21C0}" type="pres">
      <dgm:prSet presAssocID="{988674A5-2399-4B7E-80EA-18FAAA17A33C}" presName="connectorText" presStyleLbl="sibTrans1D1" presStyleIdx="10" presStyleCnt="12"/>
      <dgm:spPr/>
    </dgm:pt>
    <dgm:pt modelId="{87B50CCD-3541-4D0C-B296-231C51280AB3}" type="pres">
      <dgm:prSet presAssocID="{F8D26C82-F6D8-40C4-B871-96AC50E33A1C}" presName="node" presStyleLbl="node1" presStyleIdx="11" presStyleCnt="13">
        <dgm:presLayoutVars>
          <dgm:bulletEnabled val="1"/>
        </dgm:presLayoutVars>
      </dgm:prSet>
      <dgm:spPr/>
    </dgm:pt>
    <dgm:pt modelId="{4DF963BF-1341-46A0-87CF-1D93A9AFA86C}" type="pres">
      <dgm:prSet presAssocID="{687BF462-D70C-4295-B977-0883458B8739}" presName="sibTrans" presStyleLbl="sibTrans1D1" presStyleIdx="11" presStyleCnt="12"/>
      <dgm:spPr/>
    </dgm:pt>
    <dgm:pt modelId="{69F38DEF-4CD7-470D-9371-54953BD3B635}" type="pres">
      <dgm:prSet presAssocID="{687BF462-D70C-4295-B977-0883458B8739}" presName="connectorText" presStyleLbl="sibTrans1D1" presStyleIdx="11" presStyleCnt="12"/>
      <dgm:spPr/>
    </dgm:pt>
    <dgm:pt modelId="{F65CA8DB-D458-4C06-97C1-8D49994FF2BC}" type="pres">
      <dgm:prSet presAssocID="{7C5B4840-BCE7-4971-BDD6-0D252A4AD4A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BA5BBC07-F474-4A1D-9C93-7EEA1CCF034D}" type="presOf" srcId="{6C983AB1-7EEC-48D9-A352-C128659ABCBB}" destId="{D2986776-3462-4D87-9FF2-7AB1888C457F}" srcOrd="1" destOrd="0" presId="urn:microsoft.com/office/officeart/2016/7/layout/RepeatingBendingProcessNew"/>
    <dgm:cxn modelId="{3C99230A-7CCD-4EFA-9569-E0A3141BBE43}" type="presOf" srcId="{687BF462-D70C-4295-B977-0883458B8739}" destId="{69F38DEF-4CD7-470D-9371-54953BD3B635}" srcOrd="1" destOrd="0" presId="urn:microsoft.com/office/officeart/2016/7/layout/RepeatingBendingProcessNew"/>
    <dgm:cxn modelId="{A149D210-DF71-435D-93A4-53A6FED9EC3E}" srcId="{B0CD55E1-07CB-4D87-BF3D-A4DA3D14FB12}" destId="{2CA0279C-2BFF-43DB-BDC4-247984A7EC7C}" srcOrd="2" destOrd="0" parTransId="{5796AE6D-A416-4482-9D88-4F2EA6B57D3B}" sibTransId="{6C983AB1-7EEC-48D9-A352-C128659ABCBB}"/>
    <dgm:cxn modelId="{44AD4611-0C98-421D-9FBB-015D1F67B238}" type="presOf" srcId="{B364BAB2-22E3-4964-AA00-AC1D8BE3A9D2}" destId="{699CD43C-CA6D-4CBB-8997-D8F7CCE61270}" srcOrd="1" destOrd="0" presId="urn:microsoft.com/office/officeart/2016/7/layout/RepeatingBendingProcessNew"/>
    <dgm:cxn modelId="{DA273115-9E58-40C3-8E70-4ADAB0B7C146}" type="presOf" srcId="{A4F47B92-0809-446A-B9E8-2D787554A0B9}" destId="{CFCCBFCC-C8EE-4EDC-9D11-BBBC4BDDB38C}" srcOrd="0" destOrd="0" presId="urn:microsoft.com/office/officeart/2016/7/layout/RepeatingBendingProcessNew"/>
    <dgm:cxn modelId="{E3F35C22-DAE7-4752-8CAD-98443A31C6A2}" type="presOf" srcId="{B364BAB2-22E3-4964-AA00-AC1D8BE3A9D2}" destId="{3060FFD2-6B3B-4B19-92EC-67D2714B3CB3}" srcOrd="0" destOrd="0" presId="urn:microsoft.com/office/officeart/2016/7/layout/RepeatingBendingProcessNew"/>
    <dgm:cxn modelId="{FE157E26-C1BC-4376-8E4D-A09F8E3C30DA}" type="presOf" srcId="{F8D26C82-F6D8-40C4-B871-96AC50E33A1C}" destId="{87B50CCD-3541-4D0C-B296-231C51280AB3}" srcOrd="0" destOrd="0" presId="urn:microsoft.com/office/officeart/2016/7/layout/RepeatingBendingProcessNew"/>
    <dgm:cxn modelId="{2D6E0029-AFD1-4ABD-999A-88884CD71D2D}" type="presOf" srcId="{988674A5-2399-4B7E-80EA-18FAAA17A33C}" destId="{9CDB1A31-CFB7-44A0-81E1-7AD3EEBF21C0}" srcOrd="1" destOrd="0" presId="urn:microsoft.com/office/officeart/2016/7/layout/RepeatingBendingProcessNew"/>
    <dgm:cxn modelId="{9E7F8539-E295-4A4E-BCF9-77927F95DB2D}" type="presOf" srcId="{86C2F9D3-EB47-4AE1-B63F-DA729386FF08}" destId="{76F88476-9A2B-4448-B386-AA1F689001B2}" srcOrd="0" destOrd="0" presId="urn:microsoft.com/office/officeart/2016/7/layout/RepeatingBendingProcessNew"/>
    <dgm:cxn modelId="{CB56AA3A-453A-4A06-97C1-6C1A23C4D6B8}" srcId="{B0CD55E1-07CB-4D87-BF3D-A4DA3D14FB12}" destId="{6D177F5D-06E1-47C6-AFA5-95542739AD73}" srcOrd="9" destOrd="0" parTransId="{E0FD8823-0461-4069-A2A5-BA14724A8F6B}" sibTransId="{88775130-7387-4E06-87A4-527330F2DFC1}"/>
    <dgm:cxn modelId="{321A6F3D-B528-4633-9650-97A9BC1C3F69}" type="presOf" srcId="{88775130-7387-4E06-87A4-527330F2DFC1}" destId="{65C25D68-B8E6-4F03-84FF-D81DB5370EF1}" srcOrd="0" destOrd="0" presId="urn:microsoft.com/office/officeart/2016/7/layout/RepeatingBendingProcessNew"/>
    <dgm:cxn modelId="{A3D6495E-469B-45B4-B3F3-04693A40DB27}" type="presOf" srcId="{2133A130-169B-49A5-9114-8EB0164F18C5}" destId="{52BAB090-CAE3-49C6-A863-49A9320E7EFD}" srcOrd="0" destOrd="0" presId="urn:microsoft.com/office/officeart/2016/7/layout/RepeatingBendingProcessNew"/>
    <dgm:cxn modelId="{FCF4D544-047F-4248-8507-C281DDA73251}" type="presOf" srcId="{F52FF6A5-B05B-4B75-8F0A-7F0F31381630}" destId="{49788234-D0D1-4E5F-B1FB-0D2A62E45BB3}" srcOrd="0" destOrd="0" presId="urn:microsoft.com/office/officeart/2016/7/layout/RepeatingBendingProcessNew"/>
    <dgm:cxn modelId="{02D06166-2A80-4DCC-97AB-1124B1097B4D}" type="presOf" srcId="{2133A130-169B-49A5-9114-8EB0164F18C5}" destId="{75C5E961-5847-4DD4-A90A-B56F5DCC31B1}" srcOrd="1" destOrd="0" presId="urn:microsoft.com/office/officeart/2016/7/layout/RepeatingBendingProcessNew"/>
    <dgm:cxn modelId="{A8D29348-1146-47BD-B9C7-D1DBAF0A0862}" type="presOf" srcId="{F4C21167-3886-4544-933A-A90D3DC0988E}" destId="{64406799-86AC-4BEC-A283-45133909BC2E}" srcOrd="0" destOrd="0" presId="urn:microsoft.com/office/officeart/2016/7/layout/RepeatingBendingProcessNew"/>
    <dgm:cxn modelId="{09840549-7D59-457C-BF98-39B882387C9B}" type="presOf" srcId="{6056CE9D-B027-4AE6-9B49-54837D38BECB}" destId="{32A7ACA1-283F-4045-8BCB-49F99D720130}" srcOrd="0" destOrd="0" presId="urn:microsoft.com/office/officeart/2016/7/layout/RepeatingBendingProcessNew"/>
    <dgm:cxn modelId="{89E7DA4C-ADF9-45C2-9228-D59FBBECC257}" srcId="{B0CD55E1-07CB-4D87-BF3D-A4DA3D14FB12}" destId="{F4C21167-3886-4544-933A-A90D3DC0988E}" srcOrd="1" destOrd="0" parTransId="{F31CD445-564D-4EE3-9C9F-DDA54EE9B108}" sibTransId="{F52FF6A5-B05B-4B75-8F0A-7F0F31381630}"/>
    <dgm:cxn modelId="{0FD8C04E-DC47-41A0-933A-4A4E4CEC2E92}" type="presOf" srcId="{67799FBC-1660-433A-9E33-17A1F5682BE7}" destId="{3B5A0262-8C0F-4A9C-A4F8-57C9025DA9BA}" srcOrd="0" destOrd="0" presId="urn:microsoft.com/office/officeart/2016/7/layout/RepeatingBendingProcessNew"/>
    <dgm:cxn modelId="{7A6F6572-A8AE-4DFB-82FC-2D40FB606D64}" type="presOf" srcId="{E1FD181B-132B-4788-94B6-D0D1EE7329BA}" destId="{1B4FB269-015C-4500-9C6A-B20CC5F22F46}" srcOrd="0" destOrd="0" presId="urn:microsoft.com/office/officeart/2016/7/layout/RepeatingBendingProcessNew"/>
    <dgm:cxn modelId="{C5BBA854-8ED2-4FEE-85D7-F298ED656609}" type="presOf" srcId="{7C5B4840-BCE7-4971-BDD6-0D252A4AD4A1}" destId="{F65CA8DB-D458-4C06-97C1-8D49994FF2BC}" srcOrd="0" destOrd="0" presId="urn:microsoft.com/office/officeart/2016/7/layout/RepeatingBendingProcessNew"/>
    <dgm:cxn modelId="{87845475-B6B9-492F-848A-9E2E82DD3891}" type="presOf" srcId="{2CA0279C-2BFF-43DB-BDC4-247984A7EC7C}" destId="{3F317344-1F69-44F9-A7CD-01FB091E43FC}" srcOrd="0" destOrd="0" presId="urn:microsoft.com/office/officeart/2016/7/layout/RepeatingBendingProcessNew"/>
    <dgm:cxn modelId="{C62A6A56-BEC5-4704-848C-380F4AFF206C}" type="presOf" srcId="{F52FF6A5-B05B-4B75-8F0A-7F0F31381630}" destId="{D04FDA5F-AA9F-44E2-A608-45DCCBCD4BC2}" srcOrd="1" destOrd="0" presId="urn:microsoft.com/office/officeart/2016/7/layout/RepeatingBendingProcessNew"/>
    <dgm:cxn modelId="{7FA99277-6F25-4D5C-9768-9A5A682EA540}" srcId="{B0CD55E1-07CB-4D87-BF3D-A4DA3D14FB12}" destId="{F9246622-47EC-42F9-8E77-76A21B142DA0}" srcOrd="4" destOrd="0" parTransId="{7E883498-8C32-4991-A43B-5406E9D92FBC}" sibTransId="{6056CE9D-B027-4AE6-9B49-54837D38BECB}"/>
    <dgm:cxn modelId="{19D3F078-93B5-4225-8AF4-E5DE87663E7B}" srcId="{B0CD55E1-07CB-4D87-BF3D-A4DA3D14FB12}" destId="{40A36BC6-FB65-4BBC-A9FB-CBD516B7DE94}" srcOrd="5" destOrd="0" parTransId="{9101A636-F9D1-4EEF-B353-C468BF27BCFC}" sibTransId="{B364BAB2-22E3-4964-AA00-AC1D8BE3A9D2}"/>
    <dgm:cxn modelId="{AFF4787A-4F33-477F-AD26-0E5166B55E9D}" type="presOf" srcId="{D31F8C63-2736-4D6E-AF89-C709441C2256}" destId="{B62658F6-7CF1-453E-8177-B10CDD018715}" srcOrd="0" destOrd="0" presId="urn:microsoft.com/office/officeart/2016/7/layout/RepeatingBendingProcessNew"/>
    <dgm:cxn modelId="{9155AD7C-6692-412D-8712-3FF8763C1855}" type="presOf" srcId="{0FB139D7-425F-45E4-AFF3-6304CAD731D9}" destId="{61098C48-CEFD-4CF5-8D4F-2989676F43D1}" srcOrd="0" destOrd="0" presId="urn:microsoft.com/office/officeart/2016/7/layout/RepeatingBendingProcessNew"/>
    <dgm:cxn modelId="{7AC8FA7D-64C7-493A-8E1D-5B11CB2E7926}" type="presOf" srcId="{2A625E6F-6E16-4CA9-B59D-E2DDD8745C64}" destId="{9A090CA0-CCF6-4C70-AACA-01CDD43133C8}" srcOrd="0" destOrd="0" presId="urn:microsoft.com/office/officeart/2016/7/layout/RepeatingBendingProcessNew"/>
    <dgm:cxn modelId="{2BF2F57E-5A19-4D50-B3DF-E0236BB0D704}" srcId="{B0CD55E1-07CB-4D87-BF3D-A4DA3D14FB12}" destId="{0FB139D7-425F-45E4-AFF3-6304CAD731D9}" srcOrd="3" destOrd="0" parTransId="{D0EED11F-DE4F-475C-B8FD-B13E10A20030}" sibTransId="{0EB6291B-B1AA-4473-804F-A9454D792AE1}"/>
    <dgm:cxn modelId="{65E6078A-042E-41D6-B1E0-C6162BAC3751}" srcId="{B0CD55E1-07CB-4D87-BF3D-A4DA3D14FB12}" destId="{CACD077F-DCFF-4135-B216-599EE1358499}" srcOrd="8" destOrd="0" parTransId="{7DD131DF-12D5-4220-AD71-9C886A4F1B41}" sibTransId="{E1FD181B-132B-4788-94B6-D0D1EE7329BA}"/>
    <dgm:cxn modelId="{FC9DB78D-AF1A-4303-857F-B0A4DBF4964A}" srcId="{B0CD55E1-07CB-4D87-BF3D-A4DA3D14FB12}" destId="{D31F8C63-2736-4D6E-AF89-C709441C2256}" srcOrd="0" destOrd="0" parTransId="{00C76DD2-B6A8-4F4F-8F31-C6C167401E8E}" sibTransId="{2A625E6F-6E16-4CA9-B59D-E2DDD8745C64}"/>
    <dgm:cxn modelId="{8DA8C58E-0482-4E83-949B-DC0C4AB163CC}" srcId="{B0CD55E1-07CB-4D87-BF3D-A4DA3D14FB12}" destId="{F8D26C82-F6D8-40C4-B871-96AC50E33A1C}" srcOrd="11" destOrd="0" parTransId="{52C839F0-81D3-4BE3-A6C9-9A16C06303C4}" sibTransId="{687BF462-D70C-4295-B977-0883458B8739}"/>
    <dgm:cxn modelId="{61A0FA93-033A-43E0-8B10-5748C15A89B4}" srcId="{B0CD55E1-07CB-4D87-BF3D-A4DA3D14FB12}" destId="{A4F47B92-0809-446A-B9E8-2D787554A0B9}" srcOrd="10" destOrd="0" parTransId="{27991CDE-C84F-407E-A017-E8A3D33824DD}" sibTransId="{988674A5-2399-4B7E-80EA-18FAAA17A33C}"/>
    <dgm:cxn modelId="{F67FAE95-AD23-49DC-B23A-38EF36221D02}" srcId="{B0CD55E1-07CB-4D87-BF3D-A4DA3D14FB12}" destId="{43EE8566-9CA6-435B-9AC9-E3E497128A4E}" srcOrd="6" destOrd="0" parTransId="{F1603554-05CC-4B83-992D-D1F0FDB099AD}" sibTransId="{2133A130-169B-49A5-9114-8EB0164F18C5}"/>
    <dgm:cxn modelId="{655B6196-0CD9-4E8F-BC89-80B8454961A6}" type="presOf" srcId="{F9246622-47EC-42F9-8E77-76A21B142DA0}" destId="{CDB17FFE-BD7F-4A3B-B63C-535F46ED205C}" srcOrd="0" destOrd="0" presId="urn:microsoft.com/office/officeart/2016/7/layout/RepeatingBendingProcessNew"/>
    <dgm:cxn modelId="{B14C8E96-002A-474F-A67A-842FEC8BBEC4}" type="presOf" srcId="{40A36BC6-FB65-4BBC-A9FB-CBD516B7DE94}" destId="{EC3BA4FC-2E38-4C21-952C-CAE0D6A39E45}" srcOrd="0" destOrd="0" presId="urn:microsoft.com/office/officeart/2016/7/layout/RepeatingBendingProcessNew"/>
    <dgm:cxn modelId="{BAD7D697-9C26-46BA-9BDB-5ACE62A07D1D}" type="presOf" srcId="{0EB6291B-B1AA-4473-804F-A9454D792AE1}" destId="{7DC7E916-B173-4C6E-B308-0B613EB50F69}" srcOrd="0" destOrd="0" presId="urn:microsoft.com/office/officeart/2016/7/layout/RepeatingBendingProcessNew"/>
    <dgm:cxn modelId="{1197BBA0-2615-454F-9A02-7466B71AA2CB}" type="presOf" srcId="{88775130-7387-4E06-87A4-527330F2DFC1}" destId="{3B518518-32A1-47D5-BBD2-AB611C075C93}" srcOrd="1" destOrd="0" presId="urn:microsoft.com/office/officeart/2016/7/layout/RepeatingBendingProcessNew"/>
    <dgm:cxn modelId="{83C6B5A6-660B-46A8-9A44-4EC6E6350D22}" type="presOf" srcId="{988674A5-2399-4B7E-80EA-18FAAA17A33C}" destId="{86E9BBE2-C187-478F-82CB-DF71F5BE36B8}" srcOrd="0" destOrd="0" presId="urn:microsoft.com/office/officeart/2016/7/layout/RepeatingBendingProcessNew"/>
    <dgm:cxn modelId="{25F120A8-F502-4553-967C-3EBD209FBD76}" type="presOf" srcId="{E1FD181B-132B-4788-94B6-D0D1EE7329BA}" destId="{652C8FDC-7BB1-4B73-933D-AD24CD091DE6}" srcOrd="1" destOrd="0" presId="urn:microsoft.com/office/officeart/2016/7/layout/RepeatingBendingProcessNew"/>
    <dgm:cxn modelId="{698CEFB6-651A-4AB3-BF1C-15BBC0F1ED10}" srcId="{B0CD55E1-07CB-4D87-BF3D-A4DA3D14FB12}" destId="{67799FBC-1660-433A-9E33-17A1F5682BE7}" srcOrd="7" destOrd="0" parTransId="{EF5BAAD9-323C-42E2-87D4-859C26F9CDED}" sibTransId="{86C2F9D3-EB47-4AE1-B63F-DA729386FF08}"/>
    <dgm:cxn modelId="{DF81A7BA-A6D4-4B84-8854-EC7C04146439}" type="presOf" srcId="{687BF462-D70C-4295-B977-0883458B8739}" destId="{4DF963BF-1341-46A0-87CF-1D93A9AFA86C}" srcOrd="0" destOrd="0" presId="urn:microsoft.com/office/officeart/2016/7/layout/RepeatingBendingProcessNew"/>
    <dgm:cxn modelId="{7F19CFC0-08CD-4CFE-A5EA-646BE9E32748}" type="presOf" srcId="{43EE8566-9CA6-435B-9AC9-E3E497128A4E}" destId="{677769BE-7355-4AF4-B8AB-8D39E55B46C4}" srcOrd="0" destOrd="0" presId="urn:microsoft.com/office/officeart/2016/7/layout/RepeatingBendingProcessNew"/>
    <dgm:cxn modelId="{143B2AC5-92F0-4E00-95C0-1E7EA9AB4388}" type="presOf" srcId="{B0CD55E1-07CB-4D87-BF3D-A4DA3D14FB12}" destId="{B9EF4822-3873-409F-BAFE-DC530CFE2D83}" srcOrd="0" destOrd="0" presId="urn:microsoft.com/office/officeart/2016/7/layout/RepeatingBendingProcessNew"/>
    <dgm:cxn modelId="{934E01C7-5D7F-4C76-8383-CEDA89B9630F}" srcId="{B0CD55E1-07CB-4D87-BF3D-A4DA3D14FB12}" destId="{7C5B4840-BCE7-4971-BDD6-0D252A4AD4A1}" srcOrd="12" destOrd="0" parTransId="{F122BAC6-28E2-44EA-A918-FF67D8C4B538}" sibTransId="{0C556DCB-979B-495A-B1C8-5105A61A03D4}"/>
    <dgm:cxn modelId="{8296B4CB-07E4-4285-8285-85EC03EC7BCD}" type="presOf" srcId="{6C983AB1-7EEC-48D9-A352-C128659ABCBB}" destId="{8BF17D7E-5B41-4BBE-89BE-C69FDE6CC46A}" srcOrd="0" destOrd="0" presId="urn:microsoft.com/office/officeart/2016/7/layout/RepeatingBendingProcessNew"/>
    <dgm:cxn modelId="{583E41CD-6F42-4438-A5EB-0E506BD051AD}" type="presOf" srcId="{2A625E6F-6E16-4CA9-B59D-E2DDD8745C64}" destId="{873C62E3-684D-4ACB-8B36-BD515542D1F0}" srcOrd="1" destOrd="0" presId="urn:microsoft.com/office/officeart/2016/7/layout/RepeatingBendingProcessNew"/>
    <dgm:cxn modelId="{558ECFE0-7367-4067-9D8E-8A2D19273D6E}" type="presOf" srcId="{6D177F5D-06E1-47C6-AFA5-95542739AD73}" destId="{25D92EC0-BF55-41DE-9F0D-6A66E7EDEB13}" srcOrd="0" destOrd="0" presId="urn:microsoft.com/office/officeart/2016/7/layout/RepeatingBendingProcessNew"/>
    <dgm:cxn modelId="{044D28E1-74A2-4C5F-A680-43EC333519A4}" type="presOf" srcId="{0EB6291B-B1AA-4473-804F-A9454D792AE1}" destId="{7AE68BDE-7F21-4B94-939C-17F98AD91135}" srcOrd="1" destOrd="0" presId="urn:microsoft.com/office/officeart/2016/7/layout/RepeatingBendingProcessNew"/>
    <dgm:cxn modelId="{8CCDEAED-C26E-46DF-A1CB-07673EDFED2D}" type="presOf" srcId="{CACD077F-DCFF-4135-B216-599EE1358499}" destId="{3533A7F3-A18F-4638-9CA2-B9BF5B98083B}" srcOrd="0" destOrd="0" presId="urn:microsoft.com/office/officeart/2016/7/layout/RepeatingBendingProcessNew"/>
    <dgm:cxn modelId="{88FA04EE-2BB8-4B44-99E1-1B9968A78550}" type="presOf" srcId="{6056CE9D-B027-4AE6-9B49-54837D38BECB}" destId="{B9773E3E-CA9A-4BDD-9A7C-9CDF3493D7F1}" srcOrd="1" destOrd="0" presId="urn:microsoft.com/office/officeart/2016/7/layout/RepeatingBendingProcessNew"/>
    <dgm:cxn modelId="{7BBBADF9-2A5D-4EAE-8088-34263F0C9913}" type="presOf" srcId="{86C2F9D3-EB47-4AE1-B63F-DA729386FF08}" destId="{33B522DB-A8E3-4CE4-A272-F00DCE3DB5DC}" srcOrd="1" destOrd="0" presId="urn:microsoft.com/office/officeart/2016/7/layout/RepeatingBendingProcessNew"/>
    <dgm:cxn modelId="{E6152E45-7A45-4E94-B280-E9C0536E375C}" type="presParOf" srcId="{B9EF4822-3873-409F-BAFE-DC530CFE2D83}" destId="{B62658F6-7CF1-453E-8177-B10CDD018715}" srcOrd="0" destOrd="0" presId="urn:microsoft.com/office/officeart/2016/7/layout/RepeatingBendingProcessNew"/>
    <dgm:cxn modelId="{A1AE98F0-3B91-49A6-981B-B6903FB3FD85}" type="presParOf" srcId="{B9EF4822-3873-409F-BAFE-DC530CFE2D83}" destId="{9A090CA0-CCF6-4C70-AACA-01CDD43133C8}" srcOrd="1" destOrd="0" presId="urn:microsoft.com/office/officeart/2016/7/layout/RepeatingBendingProcessNew"/>
    <dgm:cxn modelId="{20E3BF9F-E586-4491-80E7-D70059422CEA}" type="presParOf" srcId="{9A090CA0-CCF6-4C70-AACA-01CDD43133C8}" destId="{873C62E3-684D-4ACB-8B36-BD515542D1F0}" srcOrd="0" destOrd="0" presId="urn:microsoft.com/office/officeart/2016/7/layout/RepeatingBendingProcessNew"/>
    <dgm:cxn modelId="{9D863B06-B89B-4EDF-99F2-7BB34A087A18}" type="presParOf" srcId="{B9EF4822-3873-409F-BAFE-DC530CFE2D83}" destId="{64406799-86AC-4BEC-A283-45133909BC2E}" srcOrd="2" destOrd="0" presId="urn:microsoft.com/office/officeart/2016/7/layout/RepeatingBendingProcessNew"/>
    <dgm:cxn modelId="{976ED6AA-1BF5-4215-A513-BAB964DDA8F1}" type="presParOf" srcId="{B9EF4822-3873-409F-BAFE-DC530CFE2D83}" destId="{49788234-D0D1-4E5F-B1FB-0D2A62E45BB3}" srcOrd="3" destOrd="0" presId="urn:microsoft.com/office/officeart/2016/7/layout/RepeatingBendingProcessNew"/>
    <dgm:cxn modelId="{59F2ECC4-0F32-4BC0-B0F7-176DE9BA5706}" type="presParOf" srcId="{49788234-D0D1-4E5F-B1FB-0D2A62E45BB3}" destId="{D04FDA5F-AA9F-44E2-A608-45DCCBCD4BC2}" srcOrd="0" destOrd="0" presId="urn:microsoft.com/office/officeart/2016/7/layout/RepeatingBendingProcessNew"/>
    <dgm:cxn modelId="{F53895B6-BD34-4232-8FB3-0E49DE8E4B1B}" type="presParOf" srcId="{B9EF4822-3873-409F-BAFE-DC530CFE2D83}" destId="{3F317344-1F69-44F9-A7CD-01FB091E43FC}" srcOrd="4" destOrd="0" presId="urn:microsoft.com/office/officeart/2016/7/layout/RepeatingBendingProcessNew"/>
    <dgm:cxn modelId="{3DA84D4A-9239-4C18-9EAC-5A3B8690214F}" type="presParOf" srcId="{B9EF4822-3873-409F-BAFE-DC530CFE2D83}" destId="{8BF17D7E-5B41-4BBE-89BE-C69FDE6CC46A}" srcOrd="5" destOrd="0" presId="urn:microsoft.com/office/officeart/2016/7/layout/RepeatingBendingProcessNew"/>
    <dgm:cxn modelId="{79E4ADB9-81BE-4E2F-93B8-EC91DB1E8B80}" type="presParOf" srcId="{8BF17D7E-5B41-4BBE-89BE-C69FDE6CC46A}" destId="{D2986776-3462-4D87-9FF2-7AB1888C457F}" srcOrd="0" destOrd="0" presId="urn:microsoft.com/office/officeart/2016/7/layout/RepeatingBendingProcessNew"/>
    <dgm:cxn modelId="{9F0BB8CD-3F5F-4767-B039-397BDA3C4B65}" type="presParOf" srcId="{B9EF4822-3873-409F-BAFE-DC530CFE2D83}" destId="{61098C48-CEFD-4CF5-8D4F-2989676F43D1}" srcOrd="6" destOrd="0" presId="urn:microsoft.com/office/officeart/2016/7/layout/RepeatingBendingProcessNew"/>
    <dgm:cxn modelId="{77040049-2D78-428E-8D33-0A59C05EEB3A}" type="presParOf" srcId="{B9EF4822-3873-409F-BAFE-DC530CFE2D83}" destId="{7DC7E916-B173-4C6E-B308-0B613EB50F69}" srcOrd="7" destOrd="0" presId="urn:microsoft.com/office/officeart/2016/7/layout/RepeatingBendingProcessNew"/>
    <dgm:cxn modelId="{05762D11-3CC3-4A7B-BDC4-A524109163E6}" type="presParOf" srcId="{7DC7E916-B173-4C6E-B308-0B613EB50F69}" destId="{7AE68BDE-7F21-4B94-939C-17F98AD91135}" srcOrd="0" destOrd="0" presId="urn:microsoft.com/office/officeart/2016/7/layout/RepeatingBendingProcessNew"/>
    <dgm:cxn modelId="{2EA54367-300E-4A89-9E73-6B7B63A2534E}" type="presParOf" srcId="{B9EF4822-3873-409F-BAFE-DC530CFE2D83}" destId="{CDB17FFE-BD7F-4A3B-B63C-535F46ED205C}" srcOrd="8" destOrd="0" presId="urn:microsoft.com/office/officeart/2016/7/layout/RepeatingBendingProcessNew"/>
    <dgm:cxn modelId="{8104F9C2-F771-48A7-B864-30BAC6455BD5}" type="presParOf" srcId="{B9EF4822-3873-409F-BAFE-DC530CFE2D83}" destId="{32A7ACA1-283F-4045-8BCB-49F99D720130}" srcOrd="9" destOrd="0" presId="urn:microsoft.com/office/officeart/2016/7/layout/RepeatingBendingProcessNew"/>
    <dgm:cxn modelId="{9A1F99E9-390B-4999-8D2B-638BB3CD6407}" type="presParOf" srcId="{32A7ACA1-283F-4045-8BCB-49F99D720130}" destId="{B9773E3E-CA9A-4BDD-9A7C-9CDF3493D7F1}" srcOrd="0" destOrd="0" presId="urn:microsoft.com/office/officeart/2016/7/layout/RepeatingBendingProcessNew"/>
    <dgm:cxn modelId="{F7570ABF-01F3-4566-BE82-6852277F84DA}" type="presParOf" srcId="{B9EF4822-3873-409F-BAFE-DC530CFE2D83}" destId="{EC3BA4FC-2E38-4C21-952C-CAE0D6A39E45}" srcOrd="10" destOrd="0" presId="urn:microsoft.com/office/officeart/2016/7/layout/RepeatingBendingProcessNew"/>
    <dgm:cxn modelId="{9955CD45-C011-41A3-9D14-7B595F786400}" type="presParOf" srcId="{B9EF4822-3873-409F-BAFE-DC530CFE2D83}" destId="{3060FFD2-6B3B-4B19-92EC-67D2714B3CB3}" srcOrd="11" destOrd="0" presId="urn:microsoft.com/office/officeart/2016/7/layout/RepeatingBendingProcessNew"/>
    <dgm:cxn modelId="{392D3242-787C-4B18-8875-1E04F27BB4E4}" type="presParOf" srcId="{3060FFD2-6B3B-4B19-92EC-67D2714B3CB3}" destId="{699CD43C-CA6D-4CBB-8997-D8F7CCE61270}" srcOrd="0" destOrd="0" presId="urn:microsoft.com/office/officeart/2016/7/layout/RepeatingBendingProcessNew"/>
    <dgm:cxn modelId="{EC29D481-A690-47EA-8BFA-DF56D2DFBA6E}" type="presParOf" srcId="{B9EF4822-3873-409F-BAFE-DC530CFE2D83}" destId="{677769BE-7355-4AF4-B8AB-8D39E55B46C4}" srcOrd="12" destOrd="0" presId="urn:microsoft.com/office/officeart/2016/7/layout/RepeatingBendingProcessNew"/>
    <dgm:cxn modelId="{33838BCE-7818-4C7A-8E0E-7AAC9ACD299A}" type="presParOf" srcId="{B9EF4822-3873-409F-BAFE-DC530CFE2D83}" destId="{52BAB090-CAE3-49C6-A863-49A9320E7EFD}" srcOrd="13" destOrd="0" presId="urn:microsoft.com/office/officeart/2016/7/layout/RepeatingBendingProcessNew"/>
    <dgm:cxn modelId="{449CC505-A714-4DE1-BE56-B97271CAE1F0}" type="presParOf" srcId="{52BAB090-CAE3-49C6-A863-49A9320E7EFD}" destId="{75C5E961-5847-4DD4-A90A-B56F5DCC31B1}" srcOrd="0" destOrd="0" presId="urn:microsoft.com/office/officeart/2016/7/layout/RepeatingBendingProcessNew"/>
    <dgm:cxn modelId="{B8E622E0-7078-4B84-AF2E-0B06C8C27B9F}" type="presParOf" srcId="{B9EF4822-3873-409F-BAFE-DC530CFE2D83}" destId="{3B5A0262-8C0F-4A9C-A4F8-57C9025DA9BA}" srcOrd="14" destOrd="0" presId="urn:microsoft.com/office/officeart/2016/7/layout/RepeatingBendingProcessNew"/>
    <dgm:cxn modelId="{6B5AB975-F236-4C33-AC3F-99D00652D836}" type="presParOf" srcId="{B9EF4822-3873-409F-BAFE-DC530CFE2D83}" destId="{76F88476-9A2B-4448-B386-AA1F689001B2}" srcOrd="15" destOrd="0" presId="urn:microsoft.com/office/officeart/2016/7/layout/RepeatingBendingProcessNew"/>
    <dgm:cxn modelId="{256C44D6-197B-46BC-A96D-8081ED48E42D}" type="presParOf" srcId="{76F88476-9A2B-4448-B386-AA1F689001B2}" destId="{33B522DB-A8E3-4CE4-A272-F00DCE3DB5DC}" srcOrd="0" destOrd="0" presId="urn:microsoft.com/office/officeart/2016/7/layout/RepeatingBendingProcessNew"/>
    <dgm:cxn modelId="{C997DABA-B276-4F05-B6A9-471C4D25E613}" type="presParOf" srcId="{B9EF4822-3873-409F-BAFE-DC530CFE2D83}" destId="{3533A7F3-A18F-4638-9CA2-B9BF5B98083B}" srcOrd="16" destOrd="0" presId="urn:microsoft.com/office/officeart/2016/7/layout/RepeatingBendingProcessNew"/>
    <dgm:cxn modelId="{8F1DC481-2088-4ACE-801F-AB9530453ADE}" type="presParOf" srcId="{B9EF4822-3873-409F-BAFE-DC530CFE2D83}" destId="{1B4FB269-015C-4500-9C6A-B20CC5F22F46}" srcOrd="17" destOrd="0" presId="urn:microsoft.com/office/officeart/2016/7/layout/RepeatingBendingProcessNew"/>
    <dgm:cxn modelId="{BF180A26-EEF1-4BB5-9DC6-070FC292BC29}" type="presParOf" srcId="{1B4FB269-015C-4500-9C6A-B20CC5F22F46}" destId="{652C8FDC-7BB1-4B73-933D-AD24CD091DE6}" srcOrd="0" destOrd="0" presId="urn:microsoft.com/office/officeart/2016/7/layout/RepeatingBendingProcessNew"/>
    <dgm:cxn modelId="{E094B229-3D46-451F-8875-B7F82F5E7B58}" type="presParOf" srcId="{B9EF4822-3873-409F-BAFE-DC530CFE2D83}" destId="{25D92EC0-BF55-41DE-9F0D-6A66E7EDEB13}" srcOrd="18" destOrd="0" presId="urn:microsoft.com/office/officeart/2016/7/layout/RepeatingBendingProcessNew"/>
    <dgm:cxn modelId="{11BE0966-D838-4107-8E24-55067E9B7FA7}" type="presParOf" srcId="{B9EF4822-3873-409F-BAFE-DC530CFE2D83}" destId="{65C25D68-B8E6-4F03-84FF-D81DB5370EF1}" srcOrd="19" destOrd="0" presId="urn:microsoft.com/office/officeart/2016/7/layout/RepeatingBendingProcessNew"/>
    <dgm:cxn modelId="{4C223405-0DEE-4E9D-B633-6D238955AA25}" type="presParOf" srcId="{65C25D68-B8E6-4F03-84FF-D81DB5370EF1}" destId="{3B518518-32A1-47D5-BBD2-AB611C075C93}" srcOrd="0" destOrd="0" presId="urn:microsoft.com/office/officeart/2016/7/layout/RepeatingBendingProcessNew"/>
    <dgm:cxn modelId="{89D6474E-0083-45BC-A67B-A4DDAD3559FB}" type="presParOf" srcId="{B9EF4822-3873-409F-BAFE-DC530CFE2D83}" destId="{CFCCBFCC-C8EE-4EDC-9D11-BBBC4BDDB38C}" srcOrd="20" destOrd="0" presId="urn:microsoft.com/office/officeart/2016/7/layout/RepeatingBendingProcessNew"/>
    <dgm:cxn modelId="{652BA54B-886B-44A6-8C75-6BE617631437}" type="presParOf" srcId="{B9EF4822-3873-409F-BAFE-DC530CFE2D83}" destId="{86E9BBE2-C187-478F-82CB-DF71F5BE36B8}" srcOrd="21" destOrd="0" presId="urn:microsoft.com/office/officeart/2016/7/layout/RepeatingBendingProcessNew"/>
    <dgm:cxn modelId="{56ADD01A-55A4-4BD9-BE00-A0BCA5D81664}" type="presParOf" srcId="{86E9BBE2-C187-478F-82CB-DF71F5BE36B8}" destId="{9CDB1A31-CFB7-44A0-81E1-7AD3EEBF21C0}" srcOrd="0" destOrd="0" presId="urn:microsoft.com/office/officeart/2016/7/layout/RepeatingBendingProcessNew"/>
    <dgm:cxn modelId="{1DB128E7-C0FD-4D8B-9282-1C8559BB4008}" type="presParOf" srcId="{B9EF4822-3873-409F-BAFE-DC530CFE2D83}" destId="{87B50CCD-3541-4D0C-B296-231C51280AB3}" srcOrd="22" destOrd="0" presId="urn:microsoft.com/office/officeart/2016/7/layout/RepeatingBendingProcessNew"/>
    <dgm:cxn modelId="{7299F897-CD11-4C1D-85FF-0CF1236E4C3F}" type="presParOf" srcId="{B9EF4822-3873-409F-BAFE-DC530CFE2D83}" destId="{4DF963BF-1341-46A0-87CF-1D93A9AFA86C}" srcOrd="23" destOrd="0" presId="urn:microsoft.com/office/officeart/2016/7/layout/RepeatingBendingProcessNew"/>
    <dgm:cxn modelId="{483721A0-6034-4F90-BD4B-89535CF9C4A9}" type="presParOf" srcId="{4DF963BF-1341-46A0-87CF-1D93A9AFA86C}" destId="{69F38DEF-4CD7-470D-9371-54953BD3B635}" srcOrd="0" destOrd="0" presId="urn:microsoft.com/office/officeart/2016/7/layout/RepeatingBendingProcessNew"/>
    <dgm:cxn modelId="{38D59DAA-02C4-4600-A136-3F89FB16795A}" type="presParOf" srcId="{B9EF4822-3873-409F-BAFE-DC530CFE2D83}" destId="{F65CA8DB-D458-4C06-97C1-8D49994FF2BC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90CA0-CCF6-4C70-AACA-01CDD43133C8}">
      <dsp:nvSpPr>
        <dsp:cNvPr id="0" name=""/>
        <dsp:cNvSpPr/>
      </dsp:nvSpPr>
      <dsp:spPr>
        <a:xfrm>
          <a:off x="1833748" y="476072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08152" y="519795"/>
        <a:ext cx="19968" cy="3993"/>
      </dsp:txXfrm>
    </dsp:sp>
    <dsp:sp modelId="{B62658F6-7CF1-453E-8177-B10CDD018715}">
      <dsp:nvSpPr>
        <dsp:cNvPr id="0" name=""/>
        <dsp:cNvSpPr/>
      </dsp:nvSpPr>
      <dsp:spPr>
        <a:xfrm>
          <a:off x="99124" y="865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Service Process</a:t>
          </a:r>
          <a:endParaRPr lang="en-US" sz="2000" kern="1200"/>
        </a:p>
      </dsp:txBody>
      <dsp:txXfrm>
        <a:off x="99124" y="865"/>
        <a:ext cx="1736423" cy="1041854"/>
      </dsp:txXfrm>
    </dsp:sp>
    <dsp:sp modelId="{49788234-D0D1-4E5F-B1FB-0D2A62E45BB3}">
      <dsp:nvSpPr>
        <dsp:cNvPr id="0" name=""/>
        <dsp:cNvSpPr/>
      </dsp:nvSpPr>
      <dsp:spPr>
        <a:xfrm>
          <a:off x="3969549" y="476072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954" y="519795"/>
        <a:ext cx="19968" cy="3993"/>
      </dsp:txXfrm>
    </dsp:sp>
    <dsp:sp modelId="{64406799-86AC-4BEC-A283-45133909BC2E}">
      <dsp:nvSpPr>
        <dsp:cNvPr id="0" name=""/>
        <dsp:cNvSpPr/>
      </dsp:nvSpPr>
      <dsp:spPr>
        <a:xfrm>
          <a:off x="2234926" y="865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Gathering Product from customer</a:t>
          </a:r>
        </a:p>
      </dsp:txBody>
      <dsp:txXfrm>
        <a:off x="2234926" y="865"/>
        <a:ext cx="1736423" cy="1041854"/>
      </dsp:txXfrm>
    </dsp:sp>
    <dsp:sp modelId="{8BF17D7E-5B41-4BBE-89BE-C69FDE6CC46A}">
      <dsp:nvSpPr>
        <dsp:cNvPr id="0" name=""/>
        <dsp:cNvSpPr/>
      </dsp:nvSpPr>
      <dsp:spPr>
        <a:xfrm>
          <a:off x="967336" y="1040919"/>
          <a:ext cx="4271602" cy="368777"/>
        </a:xfrm>
        <a:custGeom>
          <a:avLst/>
          <a:gdLst/>
          <a:ahLst/>
          <a:cxnLst/>
          <a:rect l="0" t="0" r="0" b="0"/>
          <a:pathLst>
            <a:path>
              <a:moveTo>
                <a:pt x="4271602" y="0"/>
              </a:moveTo>
              <a:lnTo>
                <a:pt x="4271602" y="201488"/>
              </a:lnTo>
              <a:lnTo>
                <a:pt x="0" y="201488"/>
              </a:lnTo>
              <a:lnTo>
                <a:pt x="0" y="36877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5882" y="1223311"/>
        <a:ext cx="214511" cy="3993"/>
      </dsp:txXfrm>
    </dsp:sp>
    <dsp:sp modelId="{3F317344-1F69-44F9-A7CD-01FB091E43FC}">
      <dsp:nvSpPr>
        <dsp:cNvPr id="0" name=""/>
        <dsp:cNvSpPr/>
      </dsp:nvSpPr>
      <dsp:spPr>
        <a:xfrm>
          <a:off x="4370727" y="865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Estimating Cost </a:t>
          </a:r>
        </a:p>
      </dsp:txBody>
      <dsp:txXfrm>
        <a:off x="4370727" y="865"/>
        <a:ext cx="1736423" cy="1041854"/>
      </dsp:txXfrm>
    </dsp:sp>
    <dsp:sp modelId="{7DC7E916-B173-4C6E-B308-0B613EB50F69}">
      <dsp:nvSpPr>
        <dsp:cNvPr id="0" name=""/>
        <dsp:cNvSpPr/>
      </dsp:nvSpPr>
      <dsp:spPr>
        <a:xfrm>
          <a:off x="1833748" y="1917304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08152" y="1961027"/>
        <a:ext cx="19968" cy="3993"/>
      </dsp:txXfrm>
    </dsp:sp>
    <dsp:sp modelId="{61098C48-CEFD-4CF5-8D4F-2989676F43D1}">
      <dsp:nvSpPr>
        <dsp:cNvPr id="0" name=""/>
        <dsp:cNvSpPr/>
      </dsp:nvSpPr>
      <dsp:spPr>
        <a:xfrm>
          <a:off x="99124" y="1442096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Allocate repair order</a:t>
          </a:r>
        </a:p>
      </dsp:txBody>
      <dsp:txXfrm>
        <a:off x="99124" y="1442096"/>
        <a:ext cx="1736423" cy="1041854"/>
      </dsp:txXfrm>
    </dsp:sp>
    <dsp:sp modelId="{32A7ACA1-283F-4045-8BCB-49F99D720130}">
      <dsp:nvSpPr>
        <dsp:cNvPr id="0" name=""/>
        <dsp:cNvSpPr/>
      </dsp:nvSpPr>
      <dsp:spPr>
        <a:xfrm>
          <a:off x="3969549" y="1917304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954" y="1961027"/>
        <a:ext cx="19968" cy="3993"/>
      </dsp:txXfrm>
    </dsp:sp>
    <dsp:sp modelId="{CDB17FFE-BD7F-4A3B-B63C-535F46ED205C}">
      <dsp:nvSpPr>
        <dsp:cNvPr id="0" name=""/>
        <dsp:cNvSpPr/>
      </dsp:nvSpPr>
      <dsp:spPr>
        <a:xfrm>
          <a:off x="2234926" y="1442096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Perform the job</a:t>
          </a:r>
        </a:p>
      </dsp:txBody>
      <dsp:txXfrm>
        <a:off x="2234926" y="1442096"/>
        <a:ext cx="1736423" cy="1041854"/>
      </dsp:txXfrm>
    </dsp:sp>
    <dsp:sp modelId="{3060FFD2-6B3B-4B19-92EC-67D2714B3CB3}">
      <dsp:nvSpPr>
        <dsp:cNvPr id="0" name=""/>
        <dsp:cNvSpPr/>
      </dsp:nvSpPr>
      <dsp:spPr>
        <a:xfrm>
          <a:off x="967336" y="2482151"/>
          <a:ext cx="4271602" cy="368777"/>
        </a:xfrm>
        <a:custGeom>
          <a:avLst/>
          <a:gdLst/>
          <a:ahLst/>
          <a:cxnLst/>
          <a:rect l="0" t="0" r="0" b="0"/>
          <a:pathLst>
            <a:path>
              <a:moveTo>
                <a:pt x="4271602" y="0"/>
              </a:moveTo>
              <a:lnTo>
                <a:pt x="4271602" y="201488"/>
              </a:lnTo>
              <a:lnTo>
                <a:pt x="0" y="201488"/>
              </a:lnTo>
              <a:lnTo>
                <a:pt x="0" y="36877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5882" y="2664543"/>
        <a:ext cx="214511" cy="3993"/>
      </dsp:txXfrm>
    </dsp:sp>
    <dsp:sp modelId="{EC3BA4FC-2E38-4C21-952C-CAE0D6A39E45}">
      <dsp:nvSpPr>
        <dsp:cNvPr id="0" name=""/>
        <dsp:cNvSpPr/>
      </dsp:nvSpPr>
      <dsp:spPr>
        <a:xfrm>
          <a:off x="4370727" y="1442096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Informing on additional job</a:t>
          </a:r>
        </a:p>
      </dsp:txBody>
      <dsp:txXfrm>
        <a:off x="4370727" y="1442096"/>
        <a:ext cx="1736423" cy="1041854"/>
      </dsp:txXfrm>
    </dsp:sp>
    <dsp:sp modelId="{52BAB090-CAE3-49C6-A863-49A9320E7EFD}">
      <dsp:nvSpPr>
        <dsp:cNvPr id="0" name=""/>
        <dsp:cNvSpPr/>
      </dsp:nvSpPr>
      <dsp:spPr>
        <a:xfrm>
          <a:off x="1833748" y="3358536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08152" y="3402259"/>
        <a:ext cx="19968" cy="3993"/>
      </dsp:txXfrm>
    </dsp:sp>
    <dsp:sp modelId="{677769BE-7355-4AF4-B8AB-8D39E55B46C4}">
      <dsp:nvSpPr>
        <dsp:cNvPr id="0" name=""/>
        <dsp:cNvSpPr/>
      </dsp:nvSpPr>
      <dsp:spPr>
        <a:xfrm>
          <a:off x="99124" y="2883328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Assure Quality</a:t>
          </a:r>
        </a:p>
      </dsp:txBody>
      <dsp:txXfrm>
        <a:off x="99124" y="2883328"/>
        <a:ext cx="1736423" cy="1041854"/>
      </dsp:txXfrm>
    </dsp:sp>
    <dsp:sp modelId="{76F88476-9A2B-4448-B386-AA1F689001B2}">
      <dsp:nvSpPr>
        <dsp:cNvPr id="0" name=""/>
        <dsp:cNvSpPr/>
      </dsp:nvSpPr>
      <dsp:spPr>
        <a:xfrm>
          <a:off x="3969549" y="3358536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954" y="3402259"/>
        <a:ext cx="19968" cy="3993"/>
      </dsp:txXfrm>
    </dsp:sp>
    <dsp:sp modelId="{3B5A0262-8C0F-4A9C-A4F8-57C9025DA9BA}">
      <dsp:nvSpPr>
        <dsp:cNvPr id="0" name=""/>
        <dsp:cNvSpPr/>
      </dsp:nvSpPr>
      <dsp:spPr>
        <a:xfrm>
          <a:off x="2234926" y="2883328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Closing the job</a:t>
          </a:r>
        </a:p>
      </dsp:txBody>
      <dsp:txXfrm>
        <a:off x="2234926" y="2883328"/>
        <a:ext cx="1736423" cy="1041854"/>
      </dsp:txXfrm>
    </dsp:sp>
    <dsp:sp modelId="{1B4FB269-015C-4500-9C6A-B20CC5F22F46}">
      <dsp:nvSpPr>
        <dsp:cNvPr id="0" name=""/>
        <dsp:cNvSpPr/>
      </dsp:nvSpPr>
      <dsp:spPr>
        <a:xfrm>
          <a:off x="967336" y="3923383"/>
          <a:ext cx="4271602" cy="368777"/>
        </a:xfrm>
        <a:custGeom>
          <a:avLst/>
          <a:gdLst/>
          <a:ahLst/>
          <a:cxnLst/>
          <a:rect l="0" t="0" r="0" b="0"/>
          <a:pathLst>
            <a:path>
              <a:moveTo>
                <a:pt x="4271602" y="0"/>
              </a:moveTo>
              <a:lnTo>
                <a:pt x="4271602" y="201488"/>
              </a:lnTo>
              <a:lnTo>
                <a:pt x="0" y="201488"/>
              </a:lnTo>
              <a:lnTo>
                <a:pt x="0" y="36877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5882" y="4105775"/>
        <a:ext cx="214511" cy="3993"/>
      </dsp:txXfrm>
    </dsp:sp>
    <dsp:sp modelId="{3533A7F3-A18F-4638-9CA2-B9BF5B98083B}">
      <dsp:nvSpPr>
        <dsp:cNvPr id="0" name=""/>
        <dsp:cNvSpPr/>
      </dsp:nvSpPr>
      <dsp:spPr>
        <a:xfrm>
          <a:off x="4370727" y="2883328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Invoice and pay</a:t>
          </a:r>
        </a:p>
      </dsp:txBody>
      <dsp:txXfrm>
        <a:off x="4370727" y="2883328"/>
        <a:ext cx="1736423" cy="1041854"/>
      </dsp:txXfrm>
    </dsp:sp>
    <dsp:sp modelId="{65C25D68-B8E6-4F03-84FF-D81DB5370EF1}">
      <dsp:nvSpPr>
        <dsp:cNvPr id="0" name=""/>
        <dsp:cNvSpPr/>
      </dsp:nvSpPr>
      <dsp:spPr>
        <a:xfrm>
          <a:off x="1833748" y="4799767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08152" y="4843490"/>
        <a:ext cx="19968" cy="3993"/>
      </dsp:txXfrm>
    </dsp:sp>
    <dsp:sp modelId="{25D92EC0-BF55-41DE-9F0D-6A66E7EDEB13}">
      <dsp:nvSpPr>
        <dsp:cNvPr id="0" name=""/>
        <dsp:cNvSpPr/>
      </dsp:nvSpPr>
      <dsp:spPr>
        <a:xfrm>
          <a:off x="99124" y="4324560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Deliver the vehicle </a:t>
          </a:r>
        </a:p>
      </dsp:txBody>
      <dsp:txXfrm>
        <a:off x="99124" y="4324560"/>
        <a:ext cx="1736423" cy="1041854"/>
      </dsp:txXfrm>
    </dsp:sp>
    <dsp:sp modelId="{86E9BBE2-C187-478F-82CB-DF71F5BE36B8}">
      <dsp:nvSpPr>
        <dsp:cNvPr id="0" name=""/>
        <dsp:cNvSpPr/>
      </dsp:nvSpPr>
      <dsp:spPr>
        <a:xfrm>
          <a:off x="3969549" y="4799767"/>
          <a:ext cx="3687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77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954" y="4843490"/>
        <a:ext cx="19968" cy="3993"/>
      </dsp:txXfrm>
    </dsp:sp>
    <dsp:sp modelId="{CFCCBFCC-C8EE-4EDC-9D11-BBBC4BDDB38C}">
      <dsp:nvSpPr>
        <dsp:cNvPr id="0" name=""/>
        <dsp:cNvSpPr/>
      </dsp:nvSpPr>
      <dsp:spPr>
        <a:xfrm>
          <a:off x="2234926" y="4324560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Measure Satisfaction</a:t>
          </a:r>
        </a:p>
      </dsp:txBody>
      <dsp:txXfrm>
        <a:off x="2234926" y="4324560"/>
        <a:ext cx="1736423" cy="1041854"/>
      </dsp:txXfrm>
    </dsp:sp>
    <dsp:sp modelId="{4DF963BF-1341-46A0-87CF-1D93A9AFA86C}">
      <dsp:nvSpPr>
        <dsp:cNvPr id="0" name=""/>
        <dsp:cNvSpPr/>
      </dsp:nvSpPr>
      <dsp:spPr>
        <a:xfrm>
          <a:off x="967336" y="5364615"/>
          <a:ext cx="4271602" cy="368777"/>
        </a:xfrm>
        <a:custGeom>
          <a:avLst/>
          <a:gdLst/>
          <a:ahLst/>
          <a:cxnLst/>
          <a:rect l="0" t="0" r="0" b="0"/>
          <a:pathLst>
            <a:path>
              <a:moveTo>
                <a:pt x="4271602" y="0"/>
              </a:moveTo>
              <a:lnTo>
                <a:pt x="4271602" y="201488"/>
              </a:lnTo>
              <a:lnTo>
                <a:pt x="0" y="201488"/>
              </a:lnTo>
              <a:lnTo>
                <a:pt x="0" y="36877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5882" y="5547006"/>
        <a:ext cx="214511" cy="3993"/>
      </dsp:txXfrm>
    </dsp:sp>
    <dsp:sp modelId="{87B50CCD-3541-4D0C-B296-231C51280AB3}">
      <dsp:nvSpPr>
        <dsp:cNvPr id="0" name=""/>
        <dsp:cNvSpPr/>
      </dsp:nvSpPr>
      <dsp:spPr>
        <a:xfrm>
          <a:off x="4370727" y="4324560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Making Refunds</a:t>
          </a:r>
        </a:p>
      </dsp:txBody>
      <dsp:txXfrm>
        <a:off x="4370727" y="4324560"/>
        <a:ext cx="1736423" cy="1041854"/>
      </dsp:txXfrm>
    </dsp:sp>
    <dsp:sp modelId="{F65CA8DB-D458-4C06-97C1-8D49994FF2BC}">
      <dsp:nvSpPr>
        <dsp:cNvPr id="0" name=""/>
        <dsp:cNvSpPr/>
      </dsp:nvSpPr>
      <dsp:spPr>
        <a:xfrm>
          <a:off x="99124" y="5765792"/>
          <a:ext cx="1736423" cy="1041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86" tIns="89313" rIns="85086" bIns="893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Survey on services</a:t>
          </a:r>
        </a:p>
      </dsp:txBody>
      <dsp:txXfrm>
        <a:off x="99124" y="5765792"/>
        <a:ext cx="1736423" cy="1041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5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0F4D-7061-4D5C-ACF6-466509D5ADC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34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0F4D-7061-4D5C-ACF6-466509D5ADC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960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0F4D-7061-4D5C-ACF6-466509D5ADC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6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0F4D-7061-4D5C-ACF6-466509D5ADC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7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0F4D-7061-4D5C-ACF6-466509D5ADC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99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D7E1-7C6F-C9A2-D5DA-8D997DADE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A6BCA-DA64-57F0-6E6D-9F41EA13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C64C2-F4EC-8041-AC29-D1DD62D6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51DE-B51E-57B7-B62E-620FDF4B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60A82-76B6-0083-A133-6D7F08F5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5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52BD-8A85-81D5-9390-54EEBFC0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743B2-976F-5B58-D78A-E4FA7A4C0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F1C7D-1F3C-B8C5-8CFA-A2BBD85B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D167A-84BE-649D-3557-2A6885BE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E5DE5-9AA9-5B9D-ECB0-F8898FAD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3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1AAB18-57FF-50C5-C617-5F3A02E82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A81FC-72E7-AB43-C995-3F2E9B5D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066D-E8E8-6166-4470-6DEF2573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343A-E250-F38F-8E96-9033F186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D75ED-9DBF-C816-8925-B3D58BFF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2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D17D-F175-3E48-D478-7813483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532E6-6B81-60B3-E72E-35CE248E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A8B8-5222-7797-C61F-1FCAF60C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12752-CABF-3E9C-47BB-1CC58CAD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3925-20F5-DBF6-661B-11D08148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2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040E-4142-B551-0C40-E9865C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6631-19E4-D939-87B7-0A8A99E1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AD2A1-EF9E-42FD-59F6-98EB5BE3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CD5B8-F541-2E6C-88A0-370E47AF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5EA0-4C21-14A2-5F92-A6018CE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4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8D1-73F3-6369-2250-CDF02AE1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0B7B-28F3-508C-73EE-0199829BD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29DB9-79AD-EAC3-61FD-76397C8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D9E74-9B55-B932-DA9D-649DCEB8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DB622-0279-5594-B479-C9C6B887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1AEE8-6AD6-D3C8-A339-7E4004F7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57F9-DE2F-EECD-4184-768BD354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0ADE4-3EE4-B5DE-6754-F2D609DE6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27241-4014-313F-61D9-C1D7752EE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42CB9-2F4A-9ECF-42EC-5D8914964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86ED9-C4A8-31C0-E06B-809568989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5753E-265A-7508-7C02-549A8BD4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E9CD4-0154-8D75-3E4E-A8C47EF7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52E9C-FAC0-6ACB-E103-7447B885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62AE-01AD-9D67-4637-0FBD01BC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82129-A016-C9DE-C364-934BE534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FAD96-3D3A-62AB-5131-4CC5FF56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0B448-D52F-F980-5985-E1ED28FD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9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5835F-3293-F079-1058-E8BDFDB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9AA7-9ED8-9561-A778-C02CE38F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565E-1E01-A8A1-6B3B-CB875084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2036-24C6-C5CD-677E-A9085FA3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A505-6FD8-5C38-DCBA-0A25C46C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615BF-842A-D19B-5435-9D3A76096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F45EB-B8F1-EDAB-7050-38CD4602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F4D1B-573B-CCFB-1056-4E5B882F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460F3-BFD1-56AC-D979-AA887F59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5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F1B4-F56E-A3B8-D00C-D35C0A1F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BB2A7-C64D-9713-F5C5-D7ABBF978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9D1FA-A9EA-11AA-8C0E-C064AE35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7B30-7C61-EAE9-73E7-5F114C2F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CDB29-EB98-DF96-1321-FDA4A059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7D05-0BE8-887B-298F-4733CA7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0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D7D83-ECCA-9C47-E2CA-2DC5999A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9021A-9EA8-48AD-F160-5C852D12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2D2A-DBC7-528C-DC92-455B0C495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F493-D3C0-488C-AE77-AC6E4281938D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E84D-EEAC-0084-2018-722EEC7FC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97F7-495A-75B4-B996-D5C1880A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DE2D8-5EC0-4485-B228-11C9B3D45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07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3612-D8E4-D686-28C4-B998938F5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9204" y="1518378"/>
            <a:ext cx="7409680" cy="38989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 Automotive Industry </a:t>
            </a:r>
            <a:endParaRPr lang="en-IN" dirty="0"/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87768BF2-2C5A-FD0D-2665-1ED2BD2E0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325" y="1860167"/>
            <a:ext cx="4518830" cy="45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A444-93BE-DDCB-E01E-546679B2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6" y="118850"/>
            <a:ext cx="12070080" cy="1931213"/>
          </a:xfrm>
        </p:spPr>
        <p:txBody>
          <a:bodyPr/>
          <a:lstStyle/>
          <a:p>
            <a:r>
              <a:rPr lang="en-US" dirty="0"/>
              <a:t>Which motor have higher efficiency??</a:t>
            </a:r>
            <a:endParaRPr lang="en-IN" dirty="0"/>
          </a:p>
        </p:txBody>
      </p:sp>
      <p:pic>
        <p:nvPicPr>
          <p:cNvPr id="6146" name="Picture 2" descr="Mark PMSM Motor Drive - Permanent Magnet Synchronous Motors at Rs 1000 in  Mumbai">
            <a:extLst>
              <a:ext uri="{FF2B5EF4-FFF2-40B4-BE49-F238E27FC236}">
                <a16:creationId xmlns:a16="http://schemas.microsoft.com/office/drawing/2014/main" id="{5641E239-3F1E-EF22-F885-6AD6240A8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7" t="6713" r="16998" b="5782"/>
          <a:stretch/>
        </p:blipFill>
        <p:spPr bwMode="auto">
          <a:xfrm>
            <a:off x="521926" y="2385569"/>
            <a:ext cx="3840756" cy="33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23613-911C-ADAE-2B70-1D7E40AD9717}"/>
              </a:ext>
            </a:extLst>
          </p:cNvPr>
          <p:cNvSpPr txBox="1"/>
          <p:nvPr/>
        </p:nvSpPr>
        <p:spPr>
          <a:xfrm>
            <a:off x="714994" y="6041650"/>
            <a:ext cx="47714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  <a:latin typeface="Rockwell" panose="02060603020205020403"/>
              </a:rPr>
              <a:t>A ) PMSM 5- 10 kW</a:t>
            </a:r>
            <a:endParaRPr lang="en-IN" sz="2160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6148" name="Picture 4" descr="Revolutionary 650kW continuous output motor designed for Hypercars -  Highways Today">
            <a:extLst>
              <a:ext uri="{FF2B5EF4-FFF2-40B4-BE49-F238E27FC236}">
                <a16:creationId xmlns:a16="http://schemas.microsoft.com/office/drawing/2014/main" id="{8648C099-F020-FC60-F7FF-07BB2FF19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19274" r="13577" b="7579"/>
          <a:stretch/>
        </p:blipFill>
        <p:spPr bwMode="auto">
          <a:xfrm>
            <a:off x="8156889" y="2150788"/>
            <a:ext cx="4812167" cy="33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AE416-298E-98C1-A055-94BCFDBD541E}"/>
              </a:ext>
            </a:extLst>
          </p:cNvPr>
          <p:cNvSpPr txBox="1"/>
          <p:nvPr/>
        </p:nvSpPr>
        <p:spPr>
          <a:xfrm>
            <a:off x="8007167" y="6041650"/>
            <a:ext cx="29738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  <a:latin typeface="Rockwell" panose="02060603020205020403"/>
              </a:rPr>
              <a:t>B ) PMSM 100-250 kW</a:t>
            </a:r>
            <a:endParaRPr lang="en-IN" sz="2160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D644815-12C4-F43E-2936-292F9F2E3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066" y="5493010"/>
            <a:ext cx="1097280" cy="1097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CCC9BC-03D1-BA45-5AA6-4980FC7362ED}"/>
              </a:ext>
            </a:extLst>
          </p:cNvPr>
          <p:cNvSpPr/>
          <p:nvPr/>
        </p:nvSpPr>
        <p:spPr>
          <a:xfrm>
            <a:off x="10981066" y="5649190"/>
            <a:ext cx="1097280" cy="1209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IN" sz="216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1925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A23C-F413-C484-0627-09B0495D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610" y="-200233"/>
            <a:ext cx="12070080" cy="1931213"/>
          </a:xfrm>
        </p:spPr>
        <p:txBody>
          <a:bodyPr/>
          <a:lstStyle/>
          <a:p>
            <a:r>
              <a:rPr lang="en-US" dirty="0"/>
              <a:t>Overview ON VEHICLE DYANAMIC</a:t>
            </a:r>
            <a:endParaRPr lang="en-IN" dirty="0"/>
          </a:p>
        </p:txBody>
      </p:sp>
      <p:pic>
        <p:nvPicPr>
          <p:cNvPr id="1026" name="Picture 2" descr="Forces acting on a vehicle moving up a grade | Download Scientific Diagram">
            <a:extLst>
              <a:ext uri="{FF2B5EF4-FFF2-40B4-BE49-F238E27FC236}">
                <a16:creationId xmlns:a16="http://schemas.microsoft.com/office/drawing/2014/main" id="{73242EEF-BB1C-7584-E313-5095270F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7" y="2133730"/>
            <a:ext cx="63912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25E746-534A-0B01-70B2-EA34D93E6E4D}"/>
              </a:ext>
            </a:extLst>
          </p:cNvPr>
          <p:cNvSpPr/>
          <p:nvPr/>
        </p:nvSpPr>
        <p:spPr>
          <a:xfrm>
            <a:off x="1427967" y="2605414"/>
            <a:ext cx="462617" cy="263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43E6C1C0-0C44-23DF-A938-92444863DAF2}"/>
              </a:ext>
            </a:extLst>
          </p:cNvPr>
          <p:cNvSpPr txBox="1"/>
          <p:nvPr/>
        </p:nvSpPr>
        <p:spPr>
          <a:xfrm>
            <a:off x="620434" y="5438887"/>
            <a:ext cx="2115820" cy="205889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455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Aerodynamic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Drag</a:t>
            </a:r>
            <a:endParaRPr sz="2000" dirty="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94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Rolling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Resistance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 force</a:t>
            </a:r>
            <a:endParaRPr sz="20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lang="en-US" sz="2000" spc="-30" dirty="0">
                <a:solidFill>
                  <a:srgbClr val="404040"/>
                </a:solidFill>
                <a:latin typeface="Calibri"/>
                <a:cs typeface="Calibri"/>
              </a:rPr>
              <a:t>Gradient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Resistance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 force</a:t>
            </a:r>
            <a:endParaRPr sz="20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Acceleration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CF0B7CD9-5FE9-8DDE-B254-998608FDA6DA}"/>
              </a:ext>
            </a:extLst>
          </p:cNvPr>
          <p:cNvSpPr txBox="1"/>
          <p:nvPr/>
        </p:nvSpPr>
        <p:spPr>
          <a:xfrm>
            <a:off x="7053011" y="3089014"/>
            <a:ext cx="4097564" cy="10329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55"/>
              </a:spcBef>
              <a:buClr>
                <a:srgbClr val="E38312"/>
              </a:buClr>
              <a:tabLst>
                <a:tab pos="32893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Vehicle Frontal Area or Projected Area =A (sq. m)</a:t>
            </a:r>
          </a:p>
          <a:p>
            <a:pPr marL="14732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tabLst>
                <a:tab pos="32893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Drag coefficient = 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6F1D8314-EC81-37D8-4E11-6DA794A72AF5}"/>
                  </a:ext>
                </a:extLst>
              </p:cNvPr>
              <p:cNvSpPr txBox="1"/>
              <p:nvPr/>
            </p:nvSpPr>
            <p:spPr>
              <a:xfrm>
                <a:off x="7053011" y="1598994"/>
                <a:ext cx="4459361" cy="126957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ts val="2370"/>
                  </a:lnSpc>
                  <a:spcBef>
                    <a:spcPts val="100"/>
                  </a:spcBef>
                  <a:tabLst>
                    <a:tab pos="2794635" algn="l"/>
                  </a:tabLst>
                </a:pPr>
                <a:r>
                  <a:rPr lang="en-IN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Aerodynamic</a:t>
                </a:r>
                <a:r>
                  <a:rPr lang="en-IN" sz="2400" b="1" spc="-11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Drag</a:t>
                </a:r>
                <a:r>
                  <a:rPr lang="en-IN" sz="2400" b="1" spc="-85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400" b="1" spc="-50" dirty="0">
                    <a:solidFill>
                      <a:srgbClr val="FF0000"/>
                    </a:solidFill>
                    <a:latin typeface="Calibri"/>
                    <a:cs typeface="Calibri"/>
                  </a:rPr>
                  <a:t>=0.5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lang="el-GR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ρ*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C</a:t>
                </a:r>
                <a:r>
                  <a:rPr lang="en-IN" sz="2400" b="1" spc="-15" baseline="-20833" dirty="0">
                    <a:solidFill>
                      <a:srgbClr val="FF0000"/>
                    </a:solidFill>
                    <a:latin typeface="Calibri"/>
                    <a:cs typeface="Calibri"/>
                  </a:rPr>
                  <a:t>D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*A*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4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𝑽</m:t>
                        </m:r>
                      </m:e>
                      <m:sup>
                        <m:r>
                          <a:rPr lang="en-US" sz="24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𝟐</m:t>
                        </m:r>
                      </m:sup>
                    </m:sSup>
                  </m:oMath>
                </a14:m>
                <a:endParaRPr lang="ar-AE" sz="2400" dirty="0">
                  <a:latin typeface="Calibri"/>
                  <a:cs typeface="Calibri"/>
                </a:endParaRPr>
              </a:p>
              <a:p>
                <a:pPr marL="147320">
                  <a:lnSpc>
                    <a:spcPts val="2195"/>
                  </a:lnSpc>
                  <a:buClr>
                    <a:srgbClr val="E38312"/>
                  </a:buClr>
                  <a:tabLst>
                    <a:tab pos="328930" algn="l"/>
                  </a:tabLst>
                </a:pP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v</a:t>
                </a:r>
                <a:r>
                  <a:rPr lang="en-IN" sz="2000" spc="-3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velocity</a:t>
                </a:r>
                <a:r>
                  <a:rPr lang="en-IN" sz="2000" spc="-1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(m/sec)</a:t>
                </a:r>
                <a:endParaRPr lang="en-IN" sz="2000" dirty="0">
                  <a:latin typeface="Calibri"/>
                  <a:cs typeface="Calibri"/>
                </a:endParaRPr>
              </a:p>
              <a:p>
                <a:pPr marL="147320">
                  <a:lnSpc>
                    <a:spcPct val="100000"/>
                  </a:lnSpc>
                  <a:spcBef>
                    <a:spcPts val="360"/>
                  </a:spcBef>
                  <a:buClr>
                    <a:srgbClr val="E38312"/>
                  </a:buClr>
                  <a:tabLst>
                    <a:tab pos="328930" algn="l"/>
                  </a:tabLst>
                </a:pP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Air</a:t>
                </a: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density</a:t>
                </a:r>
                <a:r>
                  <a:rPr lang="en-IN" sz="2000" spc="-1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@27°C</a:t>
                </a:r>
                <a:r>
                  <a:rPr lang="en-IN" sz="2000" spc="-2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000" spc="-1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ρ</a:t>
                </a:r>
                <a:r>
                  <a:rPr lang="el-GR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l-GR" sz="2000" spc="-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1.2</a:t>
                </a:r>
                <a:r>
                  <a:rPr lang="el-GR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(</a:t>
                </a: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kg/m</a:t>
                </a:r>
                <a:r>
                  <a:rPr lang="en-IN" sz="1950" spc="-15" baseline="25641" dirty="0">
                    <a:solidFill>
                      <a:srgbClr val="404040"/>
                    </a:solidFill>
                    <a:latin typeface="Calibri"/>
                    <a:cs typeface="Calibri"/>
                  </a:rPr>
                  <a:t>3</a:t>
                </a: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)</a:t>
                </a: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6F1D8314-EC81-37D8-4E11-6DA794A7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1" y="1598994"/>
                <a:ext cx="4459361" cy="1269578"/>
              </a:xfrm>
              <a:prstGeom prst="rect">
                <a:avLst/>
              </a:prstGeom>
              <a:blipFill>
                <a:blip r:embed="rId3"/>
                <a:stretch>
                  <a:fillRect l="-3415" t="-10526" b="-110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FA187BA-45C7-CCFF-D3E9-3A8EE7AF98C2}"/>
                  </a:ext>
                </a:extLst>
              </p:cNvPr>
              <p:cNvSpPr txBox="1"/>
              <p:nvPr/>
            </p:nvSpPr>
            <p:spPr>
              <a:xfrm>
                <a:off x="7053012" y="4058787"/>
                <a:ext cx="5434448" cy="1742785"/>
              </a:xfrm>
              <a:prstGeom prst="rect">
                <a:avLst/>
              </a:prstGeom>
            </p:spPr>
            <p:txBody>
              <a:bodyPr vert="horz" wrap="square" lIns="0" tIns="39370" rIns="0" bIns="0" rtlCol="0">
                <a:spAutoFit/>
              </a:bodyPr>
              <a:lstStyle/>
              <a:p>
                <a:pPr marL="12700">
                  <a:spcBef>
                    <a:spcPts val="310"/>
                  </a:spcBef>
                </a:pPr>
                <a:r>
                  <a:rPr lang="en-IN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Rolling</a:t>
                </a:r>
                <a:r>
                  <a:rPr lang="en-IN" sz="2400" b="1" spc="-75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Resistance</a:t>
                </a:r>
                <a:r>
                  <a:rPr lang="en-IN" sz="2400" b="1" spc="-55" dirty="0">
                    <a:solidFill>
                      <a:srgbClr val="FF0000"/>
                    </a:solidFill>
                    <a:latin typeface="Calibri"/>
                    <a:cs typeface="Calibri"/>
                  </a:rPr>
                  <a:t>  Force </a:t>
                </a:r>
                <a:r>
                  <a:rPr lang="en-IN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400" b="1" spc="-45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𝑴</m:t>
                        </m:r>
                      </m:e>
                      <m:sub>
                        <m: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ar-AE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g*</a:t>
                </a:r>
                <a:r>
                  <a:rPr lang="el-GR" sz="2400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μ</a:t>
                </a:r>
                <a:r>
                  <a:rPr lang="el-GR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lang="en-IN" sz="2400" b="1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cos</a:t>
                </a:r>
                <a:r>
                  <a:rPr lang="el-GR" sz="2400" b="1" spc="-20" dirty="0">
                    <a:solidFill>
                      <a:srgbClr val="FF0000"/>
                    </a:solidFill>
                    <a:latin typeface="Calibri"/>
                    <a:cs typeface="Calibri"/>
                  </a:rPr>
                  <a:t>α</a:t>
                </a:r>
                <a:endParaRPr lang="el-GR" sz="2400" dirty="0">
                  <a:latin typeface="Calibri"/>
                  <a:cs typeface="Calibri"/>
                </a:endParaRPr>
              </a:p>
              <a:p>
                <a:pPr marL="121920">
                  <a:lnSpc>
                    <a:spcPct val="100000"/>
                  </a:lnSpc>
                  <a:spcBef>
                    <a:spcPts val="185"/>
                  </a:spcBef>
                  <a:buClr>
                    <a:srgbClr val="E38312"/>
                  </a:buClr>
                  <a:tabLst>
                    <a:tab pos="304165" algn="l"/>
                  </a:tabLst>
                </a:pP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Permissible</a:t>
                </a:r>
                <a:r>
                  <a:rPr lang="en-IN" sz="2000" spc="1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load</a:t>
                </a:r>
                <a:r>
                  <a:rPr lang="en-IN" sz="2000" spc="-1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000" spc="-3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m</a:t>
                </a:r>
                <a:r>
                  <a:rPr lang="en-IN" sz="2000" spc="-2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(kg)</a:t>
                </a:r>
                <a:endParaRPr lang="en-IN" sz="2000" dirty="0">
                  <a:latin typeface="Calibri"/>
                  <a:cs typeface="Calibri"/>
                </a:endParaRPr>
              </a:p>
              <a:p>
                <a:pPr marL="121920">
                  <a:lnSpc>
                    <a:spcPts val="2280"/>
                  </a:lnSpc>
                  <a:spcBef>
                    <a:spcPts val="360"/>
                  </a:spcBef>
                  <a:buClr>
                    <a:srgbClr val="E38312"/>
                  </a:buClr>
                  <a:tabLst>
                    <a:tab pos="303530" algn="l"/>
                  </a:tabLst>
                </a:pPr>
                <a:r>
                  <a:rPr lang="en-IN"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Weight</a:t>
                </a:r>
                <a:r>
                  <a:rPr lang="en-IN" sz="2000" spc="-5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000" spc="-4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mg</a:t>
                </a:r>
                <a:r>
                  <a:rPr lang="en-IN" sz="2000" spc="-5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(newton</a:t>
                </a:r>
                <a:r>
                  <a:rPr lang="en-IN" sz="2000" spc="-3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or</a:t>
                </a:r>
                <a:r>
                  <a:rPr lang="en-IN" sz="2000" spc="-4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kg.m/s²),</a:t>
                </a:r>
                <a:r>
                  <a:rPr lang="en-IN" sz="2000" spc="-4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where</a:t>
                </a:r>
                <a:r>
                  <a:rPr lang="en-IN" sz="2000" spc="-50" dirty="0">
                    <a:solidFill>
                      <a:srgbClr val="404040"/>
                    </a:solidFill>
                    <a:latin typeface="Calibri"/>
                    <a:cs typeface="Calibri"/>
                  </a:rPr>
                  <a:t> g</a:t>
                </a:r>
                <a:endParaRPr lang="en-IN" sz="2000" dirty="0">
                  <a:latin typeface="Calibri"/>
                  <a:cs typeface="Calibri"/>
                </a:endParaRPr>
              </a:p>
              <a:p>
                <a:pPr marL="304800">
                  <a:lnSpc>
                    <a:spcPts val="2280"/>
                  </a:lnSpc>
                </a:pP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lang="en-IN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9.80665</a:t>
                </a:r>
                <a:r>
                  <a:rPr lang="en-IN" sz="2000" spc="-4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n-IN" sz="2000" spc="-20" dirty="0">
                    <a:solidFill>
                      <a:srgbClr val="404040"/>
                    </a:solidFill>
                    <a:latin typeface="Calibri"/>
                    <a:cs typeface="Calibri"/>
                  </a:rPr>
                  <a:t>m/s²</a:t>
                </a:r>
                <a:endParaRPr lang="en-IN" sz="2000" dirty="0">
                  <a:latin typeface="Calibri"/>
                  <a:cs typeface="Calibri"/>
                </a:endParaRPr>
              </a:p>
              <a:p>
                <a:pPr marL="121920">
                  <a:lnSpc>
                    <a:spcPct val="100000"/>
                  </a:lnSpc>
                  <a:spcBef>
                    <a:spcPts val="360"/>
                  </a:spcBef>
                  <a:buClr>
                    <a:srgbClr val="E38312"/>
                  </a:buClr>
                  <a:tabLst>
                    <a:tab pos="303530" algn="l"/>
                  </a:tabLst>
                </a:pPr>
                <a:r>
                  <a:rPr lang="el-GR" sz="2000" dirty="0">
                    <a:latin typeface="Calibri"/>
                    <a:cs typeface="Calibri"/>
                  </a:rPr>
                  <a:t>μ</a:t>
                </a:r>
                <a:r>
                  <a:rPr lang="el-GR" sz="2000" spc="409" dirty="0">
                    <a:latin typeface="Calibri"/>
                    <a:cs typeface="Calibri"/>
                  </a:rPr>
                  <a:t> </a:t>
                </a:r>
                <a:r>
                  <a:rPr lang="el-GR" sz="2000" dirty="0">
                    <a:latin typeface="Calibri"/>
                    <a:cs typeface="Calibri"/>
                  </a:rPr>
                  <a:t>=</a:t>
                </a:r>
                <a:r>
                  <a:rPr lang="el-GR" sz="2000" spc="-25" dirty="0">
                    <a:latin typeface="Calibri"/>
                    <a:cs typeface="Calibri"/>
                  </a:rPr>
                  <a:t> </a:t>
                </a:r>
                <a:r>
                  <a:rPr lang="en-IN" sz="2000" dirty="0">
                    <a:latin typeface="Calibri"/>
                    <a:cs typeface="Calibri"/>
                  </a:rPr>
                  <a:t>rolling</a:t>
                </a:r>
                <a:r>
                  <a:rPr lang="en-IN" sz="2000" spc="-15" dirty="0">
                    <a:latin typeface="Calibri"/>
                    <a:cs typeface="Calibri"/>
                  </a:rPr>
                  <a:t> </a:t>
                </a:r>
                <a:r>
                  <a:rPr lang="en-IN" sz="2000" spc="-10" dirty="0">
                    <a:latin typeface="Calibri"/>
                    <a:cs typeface="Calibri"/>
                  </a:rPr>
                  <a:t>coefficient</a:t>
                </a: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FA187BA-45C7-CCFF-D3E9-3A8EE7AF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2" y="4058787"/>
                <a:ext cx="5434448" cy="1742785"/>
              </a:xfrm>
              <a:prstGeom prst="rect">
                <a:avLst/>
              </a:prstGeom>
              <a:blipFill>
                <a:blip r:embed="rId4"/>
                <a:stretch>
                  <a:fillRect l="-3255" t="-3147" b="-80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4A6B7EE6-BD46-8285-B120-AEA8FBB0C9D4}"/>
                  </a:ext>
                </a:extLst>
              </p:cNvPr>
              <p:cNvSpPr txBox="1"/>
              <p:nvPr/>
            </p:nvSpPr>
            <p:spPr>
              <a:xfrm>
                <a:off x="7053012" y="5816534"/>
                <a:ext cx="5434448" cy="721351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12700" marR="5080">
                  <a:lnSpc>
                    <a:spcPts val="2590"/>
                  </a:lnSpc>
                  <a:spcBef>
                    <a:spcPts val="425"/>
                  </a:spcBef>
                </a:pP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Gradient</a:t>
                </a:r>
                <a:r>
                  <a:rPr sz="2400" b="1" spc="-3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Force</a:t>
                </a:r>
                <a:r>
                  <a:rPr sz="2400" b="1" spc="-6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sz="2400" b="1" spc="-50" dirty="0">
                    <a:solidFill>
                      <a:srgbClr val="FF0000"/>
                    </a:solidFill>
                    <a:latin typeface="Calibri"/>
                    <a:cs typeface="Calibri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𝑴</m:t>
                        </m:r>
                      </m:e>
                      <m:sub>
                        <m: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g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sz="2400" b="1" spc="-20" dirty="0">
                    <a:solidFill>
                      <a:srgbClr val="FF0000"/>
                    </a:solidFill>
                    <a:latin typeface="Calibri"/>
                    <a:cs typeface="Calibri"/>
                  </a:rPr>
                  <a:t>sin</a:t>
                </a:r>
                <a:r>
                  <a:rPr lang="el-GR" sz="2400" b="1" spc="-20" dirty="0">
                    <a:solidFill>
                      <a:srgbClr val="FF0000"/>
                    </a:solidFill>
                    <a:latin typeface="Calibri"/>
                    <a:cs typeface="Calibri"/>
                  </a:rPr>
                  <a:t>α</a:t>
                </a:r>
                <a:endParaRPr sz="2400" dirty="0">
                  <a:latin typeface="Calibri"/>
                  <a:cs typeface="Calibri"/>
                </a:endParaRPr>
              </a:p>
              <a:p>
                <a:pPr marL="121920">
                  <a:spcBef>
                    <a:spcPts val="150"/>
                  </a:spcBef>
                  <a:buClr>
                    <a:srgbClr val="E38312"/>
                  </a:buClr>
                  <a:tabLst>
                    <a:tab pos="303530" algn="l"/>
                  </a:tabLst>
                </a:pP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Maximum</a:t>
                </a:r>
                <a:r>
                  <a:rPr sz="2000" spc="-3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grade</a:t>
                </a:r>
                <a:r>
                  <a:rPr sz="2000" spc="-35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sz="2000" spc="-3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spc="-20" dirty="0">
                    <a:latin typeface="Calibri"/>
                    <a:cs typeface="Calibri"/>
                  </a:rPr>
                  <a:t>α</a:t>
                </a: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°</a:t>
                </a:r>
                <a:r>
                  <a:rPr sz="2000" spc="-5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=</a:t>
                </a:r>
                <a:r>
                  <a:rPr sz="2000" spc="-3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spc="-3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lang="el-GR" sz="2000" spc="-20" dirty="0">
                    <a:latin typeface="Calibri"/>
                    <a:cs typeface="Calibri"/>
                  </a:rPr>
                  <a:t>α</a:t>
                </a:r>
                <a:r>
                  <a:rPr sz="2000" dirty="0">
                    <a:solidFill>
                      <a:srgbClr val="404040"/>
                    </a:solidFill>
                    <a:latin typeface="Calibri"/>
                    <a:cs typeface="Calibri"/>
                  </a:rPr>
                  <a:t>*π/180</a:t>
                </a:r>
                <a:r>
                  <a:rPr sz="2000" spc="-6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sz="2000" spc="-10" dirty="0">
                    <a:solidFill>
                      <a:srgbClr val="404040"/>
                    </a:solidFill>
                    <a:latin typeface="Calibri"/>
                    <a:cs typeface="Calibri"/>
                  </a:rPr>
                  <a:t>radians</a:t>
                </a: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4A6B7EE6-BD46-8285-B120-AEA8FBB0C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2" y="5816534"/>
                <a:ext cx="5434448" cy="721351"/>
              </a:xfrm>
              <a:prstGeom prst="rect">
                <a:avLst/>
              </a:prstGeom>
              <a:blipFill>
                <a:blip r:embed="rId5"/>
                <a:stretch>
                  <a:fillRect l="-3255" t="-10169" b="-21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0267EF32-8F0B-ADB9-558F-00C86A3B392E}"/>
                  </a:ext>
                </a:extLst>
              </p:cNvPr>
              <p:cNvSpPr txBox="1"/>
              <p:nvPr/>
            </p:nvSpPr>
            <p:spPr>
              <a:xfrm>
                <a:off x="7053012" y="6592504"/>
                <a:ext cx="4601845" cy="387927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12700" marR="5080">
                  <a:lnSpc>
                    <a:spcPts val="2590"/>
                  </a:lnSpc>
                  <a:spcBef>
                    <a:spcPts val="425"/>
                  </a:spcBef>
                </a:pP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Acceleration</a:t>
                </a:r>
                <a:r>
                  <a:rPr lang="en-US" sz="2400" spc="-30" dirty="0">
                    <a:solidFill>
                      <a:srgbClr val="404040"/>
                    </a:solidFill>
                    <a:latin typeface="Calibri"/>
                    <a:cs typeface="Calibri"/>
                  </a:rPr>
                  <a:t> </a:t>
                </a:r>
                <a:r>
                  <a:rPr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Force</a:t>
                </a:r>
                <a:r>
                  <a:rPr sz="2400" b="1" spc="-6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sz="2400" b="1" spc="-50" dirty="0">
                    <a:solidFill>
                      <a:srgbClr val="FF0000"/>
                    </a:solidFill>
                    <a:latin typeface="Calibri"/>
                    <a:cs typeface="Calibri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𝑴</m:t>
                        </m:r>
                      </m:e>
                      <m:sub>
                        <m: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*a</a:t>
                </a: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0267EF32-8F0B-ADB9-558F-00C86A3B3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2" y="6592504"/>
                <a:ext cx="4601845" cy="387927"/>
              </a:xfrm>
              <a:prstGeom prst="rect">
                <a:avLst/>
              </a:prstGeom>
              <a:blipFill>
                <a:blip r:embed="rId6"/>
                <a:stretch>
                  <a:fillRect l="-3841" t="-18750" b="-46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9D7AC41B-64FD-1B6C-ECCE-F682E92EA0B9}"/>
                  </a:ext>
                </a:extLst>
              </p:cNvPr>
              <p:cNvSpPr txBox="1"/>
              <p:nvPr/>
            </p:nvSpPr>
            <p:spPr>
              <a:xfrm>
                <a:off x="7053011" y="7264804"/>
                <a:ext cx="4601845" cy="721351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12700" marR="5080">
                  <a:lnSpc>
                    <a:spcPts val="2590"/>
                  </a:lnSpc>
                  <a:spcBef>
                    <a:spcPts val="42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ar-AE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𝒂𝒆𝒓𝒐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𝒓</m:t>
                        </m:r>
                      </m:sub>
                    </m:sSub>
                    <m:r>
                      <a:rPr lang="en-US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+</a:t>
                </a:r>
                <a:r>
                  <a:rPr lang="ar-AE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l-GR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+</a:t>
                </a:r>
                <a:r>
                  <a:rPr lang="ar-AE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𝒂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  <a:p>
                <a:pPr marL="121920">
                  <a:lnSpc>
                    <a:spcPct val="100000"/>
                  </a:lnSpc>
                  <a:spcBef>
                    <a:spcPts val="150"/>
                  </a:spcBef>
                  <a:buClr>
                    <a:srgbClr val="E38312"/>
                  </a:buClr>
                  <a:tabLst>
                    <a:tab pos="303530" algn="l"/>
                  </a:tabLst>
                </a:pP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9D7AC41B-64FD-1B6C-ECCE-F682E92EA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1" y="7264804"/>
                <a:ext cx="4601845" cy="721351"/>
              </a:xfrm>
              <a:prstGeom prst="rect">
                <a:avLst/>
              </a:prstGeom>
              <a:blipFill>
                <a:blip r:embed="rId7"/>
                <a:stretch>
                  <a:fillRect l="-2119" t="-127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C5DDF6-F259-555D-9026-3C8F3EE2E87C}"/>
              </a:ext>
            </a:extLst>
          </p:cNvPr>
          <p:cNvSpPr txBox="1"/>
          <p:nvPr/>
        </p:nvSpPr>
        <p:spPr>
          <a:xfrm>
            <a:off x="3153015" y="5151931"/>
            <a:ext cx="3153558" cy="37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800" spc="-8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</a:t>
            </a:r>
            <a:r>
              <a:rPr lang="en-US" sz="1800" spc="-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sz="1800" spc="-1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800" spc="-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</a:t>
            </a:r>
            <a:r>
              <a:rPr lang="en-US" sz="1800" spc="-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Resistance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E898A316-E3B6-5FA6-9279-2D5B49DF62CA}"/>
              </a:ext>
            </a:extLst>
          </p:cNvPr>
          <p:cNvSpPr txBox="1"/>
          <p:nvPr/>
        </p:nvSpPr>
        <p:spPr>
          <a:xfrm>
            <a:off x="2892962" y="5438887"/>
            <a:ext cx="2923838" cy="24077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455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dirty="0">
                <a:latin typeface="Calibri"/>
                <a:cs typeface="Calibri"/>
              </a:rPr>
              <a:t>Car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smooth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tarmac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road:</a:t>
            </a:r>
            <a:endParaRPr sz="1400" dirty="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945" algn="l"/>
              </a:tabLst>
            </a:pPr>
            <a:r>
              <a:rPr sz="1400" dirty="0">
                <a:latin typeface="Calibri"/>
                <a:cs typeface="Calibri"/>
              </a:rPr>
              <a:t>Car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concrete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road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: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dirty="0">
                <a:latin typeface="Calibri"/>
                <a:cs typeface="Calibri"/>
              </a:rPr>
              <a:t>Car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rolled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gravel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road: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spc="-40" dirty="0">
                <a:latin typeface="Calibri"/>
                <a:cs typeface="Calibri"/>
              </a:rPr>
              <a:t>Tar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macadam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road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dirty="0">
                <a:latin typeface="Calibri"/>
                <a:cs typeface="Calibri"/>
              </a:rPr>
              <a:t>Unpaved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road</a:t>
            </a:r>
            <a:endParaRPr sz="1400" dirty="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945" algn="l"/>
              </a:tabLst>
            </a:pPr>
            <a:r>
              <a:rPr sz="1400" dirty="0">
                <a:latin typeface="Calibri"/>
                <a:cs typeface="Calibri"/>
              </a:rPr>
              <a:t>Bad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earth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tracks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5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dirty="0">
                <a:latin typeface="Calibri"/>
                <a:cs typeface="Calibri"/>
              </a:rPr>
              <a:t>Loose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sand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spc="-20" dirty="0">
                <a:latin typeface="Calibri"/>
                <a:cs typeface="Calibri"/>
              </a:rPr>
              <a:t>Truck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tyre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(concrete/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asphalt)</a:t>
            </a:r>
            <a:endParaRPr sz="1400" dirty="0">
              <a:latin typeface="Calibri"/>
              <a:cs typeface="Calibri"/>
            </a:endParaRPr>
          </a:p>
          <a:p>
            <a:pPr marL="194310" indent="-181610">
              <a:lnSpc>
                <a:spcPct val="100000"/>
              </a:lnSpc>
              <a:spcBef>
                <a:spcPts val="360"/>
              </a:spcBef>
              <a:buClr>
                <a:srgbClr val="E38312"/>
              </a:buClr>
              <a:buChar char="◦"/>
              <a:tabLst>
                <a:tab pos="194310" algn="l"/>
              </a:tabLst>
            </a:pPr>
            <a:r>
              <a:rPr sz="1400" dirty="0">
                <a:latin typeface="Calibri"/>
                <a:cs typeface="Calibri"/>
              </a:rPr>
              <a:t>Wheel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iron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rail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34718B7-A1B5-6871-1D47-6124DE1BE52F}"/>
              </a:ext>
            </a:extLst>
          </p:cNvPr>
          <p:cNvSpPr txBox="1"/>
          <p:nvPr/>
        </p:nvSpPr>
        <p:spPr>
          <a:xfrm>
            <a:off x="5777384" y="5438887"/>
            <a:ext cx="1033775" cy="24077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400" spc="-20" dirty="0">
                <a:latin typeface="Calibri"/>
                <a:cs typeface="Calibri"/>
              </a:rPr>
              <a:t>0.01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Calibri"/>
                <a:cs typeface="Calibri"/>
              </a:rPr>
              <a:t>0.011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Calibri"/>
                <a:cs typeface="Calibri"/>
              </a:rPr>
              <a:t>0.02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Calibri"/>
                <a:cs typeface="Calibri"/>
              </a:rPr>
              <a:t>0.025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Calibri"/>
                <a:cs typeface="Calibri"/>
              </a:rPr>
              <a:t>0.05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Calibri"/>
                <a:cs typeface="Calibri"/>
              </a:rPr>
              <a:t>0.16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00" dirty="0">
                <a:latin typeface="Calibri"/>
                <a:cs typeface="Calibri"/>
              </a:rPr>
              <a:t>0.15-</a:t>
            </a:r>
            <a:r>
              <a:rPr sz="1400" spc="-25" dirty="0">
                <a:latin typeface="Calibri"/>
                <a:cs typeface="Calibri"/>
              </a:rPr>
              <a:t>0.3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Calibri"/>
                <a:cs typeface="Calibri"/>
              </a:rPr>
              <a:t>0.006-</a:t>
            </a:r>
            <a:r>
              <a:rPr sz="1400" spc="-20" dirty="0">
                <a:latin typeface="Calibri"/>
                <a:cs typeface="Calibri"/>
              </a:rPr>
              <a:t>0.01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Calibri"/>
                <a:cs typeface="Calibri"/>
              </a:rPr>
              <a:t>0.001-</a:t>
            </a:r>
            <a:r>
              <a:rPr sz="1400" spc="-10" dirty="0">
                <a:latin typeface="Calibri"/>
                <a:cs typeface="Calibri"/>
              </a:rPr>
              <a:t>0.002</a:t>
            </a:r>
            <a:endParaRPr sz="1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233688E6-341E-DF63-7B12-0391D6B0234F}"/>
                  </a:ext>
                </a:extLst>
              </p:cNvPr>
              <p:cNvSpPr txBox="1"/>
              <p:nvPr/>
            </p:nvSpPr>
            <p:spPr>
              <a:xfrm>
                <a:off x="11512372" y="1676817"/>
                <a:ext cx="2932677" cy="1106072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12700" marR="5080">
                  <a:lnSpc>
                    <a:spcPts val="2590"/>
                  </a:lnSpc>
                  <a:spcBef>
                    <a:spcPts val="425"/>
                  </a:spcBef>
                </a:pP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P</a:t>
                </a:r>
                <a:r>
                  <a:rPr lang="en-US" sz="2400" b="1" spc="-60" dirty="0">
                    <a:solidFill>
                      <a:srgbClr val="FF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400" b="1" spc="-50" dirty="0">
                    <a:solidFill>
                      <a:srgbClr val="FF0000"/>
                    </a:solidFill>
                    <a:latin typeface="Calibri"/>
                    <a:cs typeface="Calibri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ar-AE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*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V</a:t>
                </a:r>
              </a:p>
              <a:p>
                <a:pPr marL="12700" marR="5080">
                  <a:lnSpc>
                    <a:spcPts val="2590"/>
                  </a:lnSpc>
                  <a:spcBef>
                    <a:spcPts val="425"/>
                  </a:spcBef>
                </a:pPr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Torque=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* Wheel radius (m) </a:t>
                </a:r>
                <a:endParaRPr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233688E6-341E-DF63-7B12-0391D6B0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72" y="1676817"/>
                <a:ext cx="2932677" cy="1106072"/>
              </a:xfrm>
              <a:prstGeom prst="rect">
                <a:avLst/>
              </a:prstGeom>
              <a:blipFill>
                <a:blip r:embed="rId8"/>
                <a:stretch>
                  <a:fillRect l="-6029" t="-7143"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3672-0B74-3695-7097-B06AF1A4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18" y="65969"/>
            <a:ext cx="12070080" cy="1931213"/>
          </a:xfrm>
        </p:spPr>
        <p:txBody>
          <a:bodyPr/>
          <a:lstStyle/>
          <a:p>
            <a:r>
              <a:rPr lang="en-US" dirty="0"/>
              <a:t>Match the inputs to the desired parameter/characteristics .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21477-701C-1591-80AC-BBC150540F7D}"/>
              </a:ext>
            </a:extLst>
          </p:cNvPr>
          <p:cNvSpPr/>
          <p:nvPr/>
        </p:nvSpPr>
        <p:spPr>
          <a:xfrm>
            <a:off x="1374906" y="2684878"/>
            <a:ext cx="397929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Top Speed of vehicle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41A32-6297-EC07-148A-3C5843FE5375}"/>
              </a:ext>
            </a:extLst>
          </p:cNvPr>
          <p:cNvSpPr/>
          <p:nvPr/>
        </p:nvSpPr>
        <p:spPr>
          <a:xfrm>
            <a:off x="1374904" y="3464872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Max gradeability of Vehicle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3CF8D-BBAA-C173-914C-4685A811FED2}"/>
              </a:ext>
            </a:extLst>
          </p:cNvPr>
          <p:cNvSpPr/>
          <p:nvPr/>
        </p:nvSpPr>
        <p:spPr>
          <a:xfrm>
            <a:off x="1374903" y="3458263"/>
            <a:ext cx="3979294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Max gradeability of vehicle @ X Kmph and duration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D147D-F7A7-62CD-0650-10FA52829F8E}"/>
              </a:ext>
            </a:extLst>
          </p:cNvPr>
          <p:cNvSpPr/>
          <p:nvPr/>
        </p:nvSpPr>
        <p:spPr>
          <a:xfrm>
            <a:off x="1374903" y="4231647"/>
            <a:ext cx="3979294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Max Acceleration of vehicle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02B9C8-5C32-E3B9-977A-128FADE44A4E}"/>
              </a:ext>
            </a:extLst>
          </p:cNvPr>
          <p:cNvSpPr/>
          <p:nvPr/>
        </p:nvSpPr>
        <p:spPr>
          <a:xfrm>
            <a:off x="1374903" y="5028168"/>
            <a:ext cx="397929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Continuous operation/drive cycle of vehicle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DFFE7-B4AE-B345-9CE3-3CB5B8851F2D}"/>
              </a:ext>
            </a:extLst>
          </p:cNvPr>
          <p:cNvSpPr/>
          <p:nvPr/>
        </p:nvSpPr>
        <p:spPr>
          <a:xfrm>
            <a:off x="7315197" y="2032813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Motor max speed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6068C-EB57-497A-97F9-EDFE0AA783EA}"/>
              </a:ext>
            </a:extLst>
          </p:cNvPr>
          <p:cNvSpPr/>
          <p:nvPr/>
        </p:nvSpPr>
        <p:spPr>
          <a:xfrm>
            <a:off x="7315201" y="2848958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Motor Peak Efficiency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E5079-2D7E-1275-469B-A0951FEB3EBC}"/>
              </a:ext>
            </a:extLst>
          </p:cNvPr>
          <p:cNvSpPr/>
          <p:nvPr/>
        </p:nvSpPr>
        <p:spPr>
          <a:xfrm>
            <a:off x="7315201" y="3622342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  Motor Peak Current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1415E-24F0-A5DC-D518-72013C1803CB}"/>
              </a:ext>
            </a:extLst>
          </p:cNvPr>
          <p:cNvSpPr/>
          <p:nvPr/>
        </p:nvSpPr>
        <p:spPr>
          <a:xfrm>
            <a:off x="7315197" y="6725799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  Motor Peak Current  duration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5F553-B1DE-5F5F-978D-033B5F110ACF}"/>
              </a:ext>
            </a:extLst>
          </p:cNvPr>
          <p:cNvSpPr/>
          <p:nvPr/>
        </p:nvSpPr>
        <p:spPr>
          <a:xfrm>
            <a:off x="1374902" y="5794941"/>
            <a:ext cx="397929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Top speed duration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AF4C8-BEC1-837C-3C77-36982F883158}"/>
              </a:ext>
            </a:extLst>
          </p:cNvPr>
          <p:cNvSpPr/>
          <p:nvPr/>
        </p:nvSpPr>
        <p:spPr>
          <a:xfrm>
            <a:off x="7315200" y="5188942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  Motor Peak Power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BA703C-D108-ED1A-1B62-89C0B4F523F6}"/>
              </a:ext>
            </a:extLst>
          </p:cNvPr>
          <p:cNvSpPr/>
          <p:nvPr/>
        </p:nvSpPr>
        <p:spPr>
          <a:xfrm>
            <a:off x="7315197" y="5967766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Battery Max discharge C rating / Current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1B25C9-6DE5-63E0-A49E-99DC32456A0D}"/>
              </a:ext>
            </a:extLst>
          </p:cNvPr>
          <p:cNvSpPr/>
          <p:nvPr/>
        </p:nvSpPr>
        <p:spPr>
          <a:xfrm>
            <a:off x="1374902" y="6545193"/>
            <a:ext cx="397929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Fast charging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065C4-3D97-13BE-F022-FF872176745E}"/>
              </a:ext>
            </a:extLst>
          </p:cNvPr>
          <p:cNvSpPr/>
          <p:nvPr/>
        </p:nvSpPr>
        <p:spPr>
          <a:xfrm>
            <a:off x="7315200" y="4405642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DC Charging port  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417EDF-E70B-7CF4-9797-8190F7D03B5F}"/>
              </a:ext>
            </a:extLst>
          </p:cNvPr>
          <p:cNvSpPr/>
          <p:nvPr/>
        </p:nvSpPr>
        <p:spPr>
          <a:xfrm>
            <a:off x="528810" y="2684878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1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E8A5B-90A8-D41A-D675-8F3CF57C3CBF}"/>
              </a:ext>
            </a:extLst>
          </p:cNvPr>
          <p:cNvSpPr/>
          <p:nvPr/>
        </p:nvSpPr>
        <p:spPr>
          <a:xfrm>
            <a:off x="528810" y="3458263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2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0FC237-CB56-2263-5AB0-DD995C490059}"/>
              </a:ext>
            </a:extLst>
          </p:cNvPr>
          <p:cNvSpPr/>
          <p:nvPr/>
        </p:nvSpPr>
        <p:spPr>
          <a:xfrm>
            <a:off x="528810" y="4231647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3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3A839A-C3F8-0ECF-6AD1-2C200620DE40}"/>
              </a:ext>
            </a:extLst>
          </p:cNvPr>
          <p:cNvSpPr/>
          <p:nvPr/>
        </p:nvSpPr>
        <p:spPr>
          <a:xfrm>
            <a:off x="528810" y="5028168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4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4C2F6C-37EE-C2E9-0394-4BB5FA665C9C}"/>
              </a:ext>
            </a:extLst>
          </p:cNvPr>
          <p:cNvSpPr/>
          <p:nvPr/>
        </p:nvSpPr>
        <p:spPr>
          <a:xfrm>
            <a:off x="528810" y="5794941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5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FF5747-43CB-13B0-D42C-D4A6BB5252BD}"/>
              </a:ext>
            </a:extLst>
          </p:cNvPr>
          <p:cNvSpPr/>
          <p:nvPr/>
        </p:nvSpPr>
        <p:spPr>
          <a:xfrm>
            <a:off x="528810" y="6561715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6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16D3C8-E378-3B23-9977-ADB17A81021E}"/>
              </a:ext>
            </a:extLst>
          </p:cNvPr>
          <p:cNvSpPr/>
          <p:nvPr/>
        </p:nvSpPr>
        <p:spPr>
          <a:xfrm>
            <a:off x="7315197" y="7497800"/>
            <a:ext cx="3331501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  Motor thermal tolerance duration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F447F4-5530-C965-818F-0C982E68316C}"/>
              </a:ext>
            </a:extLst>
          </p:cNvPr>
          <p:cNvSpPr/>
          <p:nvPr/>
        </p:nvSpPr>
        <p:spPr>
          <a:xfrm>
            <a:off x="10983817" y="2043692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 dirty="0">
                <a:solidFill>
                  <a:prstClr val="white"/>
                </a:solidFill>
                <a:latin typeface="Rockwell" panose="02060603020205020403"/>
              </a:rPr>
              <a:t>1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68027A-5931-E8DD-DEFA-931BA7C555F5}"/>
              </a:ext>
            </a:extLst>
          </p:cNvPr>
          <p:cNvSpPr/>
          <p:nvPr/>
        </p:nvSpPr>
        <p:spPr>
          <a:xfrm>
            <a:off x="10983817" y="2848958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4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C725B3-13FE-45F7-484D-17AA3D2F23DA}"/>
              </a:ext>
            </a:extLst>
          </p:cNvPr>
          <p:cNvSpPr/>
          <p:nvPr/>
        </p:nvSpPr>
        <p:spPr>
          <a:xfrm>
            <a:off x="10983817" y="3645824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2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D3D87E5-8BA2-DCF8-F185-290CE58586A6}"/>
              </a:ext>
            </a:extLst>
          </p:cNvPr>
          <p:cNvSpPr/>
          <p:nvPr/>
        </p:nvSpPr>
        <p:spPr>
          <a:xfrm>
            <a:off x="10983817" y="5188941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3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50762F-74D3-B196-06C8-8394B9270965}"/>
              </a:ext>
            </a:extLst>
          </p:cNvPr>
          <p:cNvSpPr/>
          <p:nvPr/>
        </p:nvSpPr>
        <p:spPr>
          <a:xfrm>
            <a:off x="10983817" y="5994207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2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D3D3DC4-0326-A6AE-100C-93A0C9DE9042}"/>
              </a:ext>
            </a:extLst>
          </p:cNvPr>
          <p:cNvSpPr/>
          <p:nvPr/>
        </p:nvSpPr>
        <p:spPr>
          <a:xfrm>
            <a:off x="10983817" y="6773991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2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22C1DA3-1E9F-2429-52A9-A709E8A92697}"/>
              </a:ext>
            </a:extLst>
          </p:cNvPr>
          <p:cNvSpPr/>
          <p:nvPr/>
        </p:nvSpPr>
        <p:spPr>
          <a:xfrm>
            <a:off x="10983817" y="4433948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6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739FBB-F5C0-2700-AE5D-A2B12371BBD1}"/>
              </a:ext>
            </a:extLst>
          </p:cNvPr>
          <p:cNvSpPr/>
          <p:nvPr/>
        </p:nvSpPr>
        <p:spPr>
          <a:xfrm>
            <a:off x="10983817" y="7495664"/>
            <a:ext cx="674232" cy="674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b="1">
                <a:solidFill>
                  <a:prstClr val="white"/>
                </a:solidFill>
                <a:latin typeface="Rockwell" panose="02060603020205020403"/>
              </a:rPr>
              <a:t>5</a:t>
            </a:r>
            <a:endParaRPr lang="en-IN" sz="2160" b="1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1EF8E7-8109-E8B8-57F6-3A40B6B91224}"/>
              </a:ext>
            </a:extLst>
          </p:cNvPr>
          <p:cNvSpPr/>
          <p:nvPr/>
        </p:nvSpPr>
        <p:spPr>
          <a:xfrm>
            <a:off x="10818557" y="1903715"/>
            <a:ext cx="1026779" cy="626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IN" sz="216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408392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E430-3DB5-7A3D-ACFB-9DD04C18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56" y="198498"/>
            <a:ext cx="12070080" cy="1179365"/>
          </a:xfrm>
        </p:spPr>
        <p:txBody>
          <a:bodyPr/>
          <a:lstStyle/>
          <a:p>
            <a:r>
              <a:rPr lang="en-US" dirty="0"/>
              <a:t>Bonus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CB382-6AA8-B35A-2073-03AF45ADA637}"/>
              </a:ext>
            </a:extLst>
          </p:cNvPr>
          <p:cNvSpPr txBox="1"/>
          <p:nvPr/>
        </p:nvSpPr>
        <p:spPr>
          <a:xfrm>
            <a:off x="530055" y="1054697"/>
            <a:ext cx="13370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the powertrain can supply the power according to the answer to question Q1.b. (219.18 kW), what is the maximum constant speed (m/s), at a road gradient G = 30%?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6E7FC-A90D-CF5F-03E6-81D00036C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39464"/>
              </p:ext>
            </p:extLst>
          </p:nvPr>
        </p:nvGraphicFramePr>
        <p:xfrm>
          <a:off x="530054" y="2289015"/>
          <a:ext cx="3803949" cy="2304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3949">
                  <a:extLst>
                    <a:ext uri="{9D8B030D-6E8A-4147-A177-3AD203B41FA5}">
                      <a16:colId xmlns:a16="http://schemas.microsoft.com/office/drawing/2014/main" val="2858865094"/>
                    </a:ext>
                  </a:extLst>
                </a:gridCol>
              </a:tblGrid>
              <a:tr h="46091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Pmax=Ft*V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2585771"/>
                  </a:ext>
                </a:extLst>
              </a:tr>
              <a:tr h="460916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=&gt; Ft= Faero +Facc +Fg +Frr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2004962"/>
                  </a:ext>
                </a:extLst>
              </a:tr>
              <a:tr h="460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given constant speed so Fa=0 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5117860"/>
                  </a:ext>
                </a:extLst>
              </a:tr>
              <a:tr h="92183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=&gt; 0.5*Cd*A*</a:t>
                      </a:r>
                      <a:r>
                        <a:rPr lang="el-GR" sz="1400" u="none" strike="noStrike" dirty="0">
                          <a:effectLst/>
                        </a:rPr>
                        <a:t>ρ*</a:t>
                      </a:r>
                      <a:r>
                        <a:rPr lang="en-IN" sz="1400" u="none" strike="noStrike" dirty="0">
                          <a:effectLst/>
                        </a:rPr>
                        <a:t>V^2 + m_veh*g*sin(theta) + m_veh*Cr*g*cos(theta)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2724780"/>
                  </a:ext>
                </a:extLst>
              </a:tr>
            </a:tbl>
          </a:graphicData>
        </a:graphic>
      </p:graphicFrame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5B8F714-2DDC-412D-4B34-6FCB5D00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25" y="2129712"/>
            <a:ext cx="6242858" cy="5298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25D34-9D36-1A15-3628-6F625D1E6CD3}"/>
              </a:ext>
            </a:extLst>
          </p:cNvPr>
          <p:cNvSpPr txBox="1"/>
          <p:nvPr/>
        </p:nvSpPr>
        <p:spPr>
          <a:xfrm>
            <a:off x="530054" y="1907948"/>
            <a:ext cx="73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9A3F-2A68-C08E-1E7C-323B21B4C230}"/>
              </a:ext>
            </a:extLst>
          </p:cNvPr>
          <p:cNvSpPr txBox="1"/>
          <p:nvPr/>
        </p:nvSpPr>
        <p:spPr>
          <a:xfrm>
            <a:off x="1260389" y="1691016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C81E-F1C3-1D01-5456-14CBE3000C07}"/>
              </a:ext>
            </a:extLst>
          </p:cNvPr>
          <p:cNvSpPr txBox="1"/>
          <p:nvPr/>
        </p:nvSpPr>
        <p:spPr>
          <a:xfrm>
            <a:off x="10025448" y="1634438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5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CA124F-3129-4F55-2EE2-145C30D3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41657"/>
            <a:ext cx="12615062" cy="4879848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7920">
                <a:solidFill>
                  <a:schemeClr val="tx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1863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F38B4-D66C-1CEF-AECC-6FDB9612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2" y="1513045"/>
            <a:ext cx="4313248" cy="2583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07056-D3F4-D6CB-2F1F-94E83FA67A2C}"/>
              </a:ext>
            </a:extLst>
          </p:cNvPr>
          <p:cNvSpPr/>
          <p:nvPr/>
        </p:nvSpPr>
        <p:spPr>
          <a:xfrm>
            <a:off x="1753057" y="772160"/>
            <a:ext cx="2262286" cy="750334"/>
          </a:xfrm>
          <a:prstGeom prst="rect">
            <a:avLst/>
          </a:prstGeom>
          <a:noFill/>
        </p:spPr>
        <p:txBody>
          <a:bodyPr wrap="none" lIns="109728" tIns="54864" rIns="109728" bIns="54864">
            <a:spAutoFit/>
          </a:bodyPr>
          <a:lstStyle/>
          <a:p>
            <a:pPr algn="ctr" defTabSz="950026">
              <a:spcAft>
                <a:spcPts val="799"/>
              </a:spcAft>
            </a:pPr>
            <a:r>
              <a:rPr lang="en-US" sz="4156">
                <a:ln w="0">
                  <a:solidFill>
                    <a:prstClr val="black"/>
                  </a:solidFill>
                </a:ln>
                <a:gradFill>
                  <a:gsLst>
                    <a:gs pos="0">
                      <a:srgbClr val="918485">
                        <a:lumMod val="50000"/>
                      </a:srgbClr>
                    </a:gs>
                    <a:gs pos="50000">
                      <a:srgbClr val="918485"/>
                    </a:gs>
                    <a:gs pos="100000">
                      <a:srgbClr val="91848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ckwell" panose="02060603020205020403"/>
              </a:rPr>
              <a:t>Industry</a:t>
            </a:r>
            <a:endParaRPr lang="en-US" sz="480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16657-A6D8-2083-398A-90BD493704A2}"/>
              </a:ext>
            </a:extLst>
          </p:cNvPr>
          <p:cNvSpPr/>
          <p:nvPr/>
        </p:nvSpPr>
        <p:spPr>
          <a:xfrm>
            <a:off x="5283244" y="772160"/>
            <a:ext cx="3787768" cy="750334"/>
          </a:xfrm>
          <a:prstGeom prst="rect">
            <a:avLst/>
          </a:prstGeom>
          <a:noFill/>
        </p:spPr>
        <p:txBody>
          <a:bodyPr wrap="none" lIns="109728" tIns="54864" rIns="109728" bIns="54864">
            <a:spAutoFit/>
          </a:bodyPr>
          <a:lstStyle/>
          <a:p>
            <a:pPr algn="ctr" defTabSz="950026">
              <a:spcAft>
                <a:spcPts val="799"/>
              </a:spcAft>
            </a:pPr>
            <a:r>
              <a:rPr lang="en-US" sz="4156">
                <a:ln w="0">
                  <a:solidFill>
                    <a:prstClr val="black"/>
                  </a:solidFill>
                </a:ln>
                <a:gradFill>
                  <a:gsLst>
                    <a:gs pos="0">
                      <a:srgbClr val="918485">
                        <a:lumMod val="50000"/>
                      </a:srgbClr>
                    </a:gs>
                    <a:gs pos="50000">
                      <a:srgbClr val="918485"/>
                    </a:gs>
                    <a:gs pos="100000">
                      <a:srgbClr val="91848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ckwell" panose="02060603020205020403"/>
              </a:rPr>
              <a:t>Manufacturing</a:t>
            </a:r>
            <a:endParaRPr lang="en-US" sz="480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/>
            </a:endParaRPr>
          </a:p>
        </p:txBody>
      </p:sp>
      <p:pic>
        <p:nvPicPr>
          <p:cNvPr id="1026" name="Picture 2" descr="AUTOMOBILE CONSULTANT : March 2014">
            <a:extLst>
              <a:ext uri="{FF2B5EF4-FFF2-40B4-BE49-F238E27FC236}">
                <a16:creationId xmlns:a16="http://schemas.microsoft.com/office/drawing/2014/main" id="{25036BC8-D493-D965-9490-6C23399B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284" y="1513045"/>
            <a:ext cx="4587468" cy="258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agram of the main stages of the supply chain.">
            <a:extLst>
              <a:ext uri="{FF2B5EF4-FFF2-40B4-BE49-F238E27FC236}">
                <a16:creationId xmlns:a16="http://schemas.microsoft.com/office/drawing/2014/main" id="{6A879018-814E-207F-27BA-956E61C9F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18461" r="5545" b="8537"/>
          <a:stretch/>
        </p:blipFill>
        <p:spPr bwMode="auto">
          <a:xfrm>
            <a:off x="10031344" y="1513044"/>
            <a:ext cx="3619964" cy="258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BD033A-558E-22F1-404F-F2251D6AFBC7}"/>
              </a:ext>
            </a:extLst>
          </p:cNvPr>
          <p:cNvSpPr/>
          <p:nvPr/>
        </p:nvSpPr>
        <p:spPr>
          <a:xfrm>
            <a:off x="9868565" y="772160"/>
            <a:ext cx="3503523" cy="750334"/>
          </a:xfrm>
          <a:prstGeom prst="rect">
            <a:avLst/>
          </a:prstGeom>
          <a:noFill/>
        </p:spPr>
        <p:txBody>
          <a:bodyPr wrap="none" lIns="109728" tIns="54864" rIns="109728" bIns="54864">
            <a:spAutoFit/>
          </a:bodyPr>
          <a:lstStyle/>
          <a:p>
            <a:pPr algn="ctr" defTabSz="950026">
              <a:spcAft>
                <a:spcPts val="799"/>
              </a:spcAft>
            </a:pPr>
            <a:r>
              <a:rPr lang="en-US" sz="4156">
                <a:ln w="0">
                  <a:solidFill>
                    <a:prstClr val="black"/>
                  </a:solidFill>
                </a:ln>
                <a:gradFill>
                  <a:gsLst>
                    <a:gs pos="0">
                      <a:srgbClr val="918485">
                        <a:lumMod val="50000"/>
                      </a:srgbClr>
                    </a:gs>
                    <a:gs pos="50000">
                      <a:srgbClr val="918485"/>
                    </a:gs>
                    <a:gs pos="100000">
                      <a:srgbClr val="91848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ckwell" panose="02060603020205020403"/>
              </a:rPr>
              <a:t>Supply Chain</a:t>
            </a:r>
            <a:endParaRPr lang="en-US" sz="480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C29F3-3149-F098-5687-3A678F8D295C}"/>
              </a:ext>
            </a:extLst>
          </p:cNvPr>
          <p:cNvSpPr/>
          <p:nvPr/>
        </p:nvSpPr>
        <p:spPr>
          <a:xfrm>
            <a:off x="4720061" y="3877779"/>
            <a:ext cx="5187894" cy="750334"/>
          </a:xfrm>
          <a:prstGeom prst="rect">
            <a:avLst/>
          </a:prstGeom>
          <a:noFill/>
        </p:spPr>
        <p:txBody>
          <a:bodyPr wrap="none" lIns="109728" tIns="54864" rIns="109728" bIns="54864">
            <a:spAutoFit/>
          </a:bodyPr>
          <a:lstStyle/>
          <a:p>
            <a:pPr algn="ctr" defTabSz="950026">
              <a:spcAft>
                <a:spcPts val="799"/>
              </a:spcAft>
            </a:pPr>
            <a:r>
              <a:rPr lang="en-US" sz="4156">
                <a:ln w="0">
                  <a:solidFill>
                    <a:prstClr val="black"/>
                  </a:solidFill>
                </a:ln>
                <a:gradFill>
                  <a:gsLst>
                    <a:gs pos="0">
                      <a:srgbClr val="918485">
                        <a:lumMod val="50000"/>
                      </a:srgbClr>
                    </a:gs>
                    <a:gs pos="50000">
                      <a:srgbClr val="918485"/>
                    </a:gs>
                    <a:gs pos="100000">
                      <a:srgbClr val="91848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ckwell" panose="02060603020205020403"/>
              </a:rPr>
              <a:t>Automotive Industry</a:t>
            </a:r>
            <a:endParaRPr lang="en-US" sz="480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E710A-A0E6-24BB-B2D4-BB724E637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80" y="5053121"/>
            <a:ext cx="3876268" cy="1112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EC8158-ED8A-108F-BB61-A17A0D1A0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360" y="5069008"/>
            <a:ext cx="4445887" cy="2077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CC496B-1A76-6949-5FFE-E5EFA5E8D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901" y="5069008"/>
            <a:ext cx="4271134" cy="20775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648D85-E33C-3510-F13C-6CFDEFF50EE6}"/>
              </a:ext>
            </a:extLst>
          </p:cNvPr>
          <p:cNvSpPr txBox="1"/>
          <p:nvPr/>
        </p:nvSpPr>
        <p:spPr>
          <a:xfrm>
            <a:off x="997980" y="6754540"/>
            <a:ext cx="3847936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0026">
              <a:spcAft>
                <a:spcPts val="799"/>
              </a:spcAft>
            </a:pPr>
            <a:r>
              <a:rPr lang="en-IN" sz="1870">
                <a:solidFill>
                  <a:prstClr val="black"/>
                </a:solidFill>
                <a:latin typeface="Rockwell" panose="02060603020205020403"/>
              </a:rPr>
              <a:t>https://en.wikipedia.org/wiki/Vehicle_category</a:t>
            </a:r>
            <a:endParaRPr lang="en-IN" sz="216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92BD7-FDFE-40DB-C158-A16CB8F96BA6}"/>
              </a:ext>
            </a:extLst>
          </p:cNvPr>
          <p:cNvSpPr txBox="1"/>
          <p:nvPr/>
        </p:nvSpPr>
        <p:spPr>
          <a:xfrm>
            <a:off x="988538" y="6107766"/>
            <a:ext cx="3876268" cy="9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0026">
              <a:spcAft>
                <a:spcPts val="799"/>
              </a:spcAft>
            </a:pPr>
            <a:r>
              <a:rPr lang="en-IN" sz="1870">
                <a:solidFill>
                  <a:prstClr val="black"/>
                </a:solidFill>
                <a:latin typeface="Rockwell" panose="02060603020205020403"/>
              </a:rPr>
              <a:t>https://vahan.parivahan.gov.in/makermodel/vahan/welcome.xhtml</a:t>
            </a:r>
            <a:endParaRPr lang="en-IN" sz="216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7CFC0-0B0B-4EA4-5CA6-D975FC87637A}"/>
              </a:ext>
            </a:extLst>
          </p:cNvPr>
          <p:cNvSpPr/>
          <p:nvPr/>
        </p:nvSpPr>
        <p:spPr>
          <a:xfrm>
            <a:off x="997981" y="4632628"/>
            <a:ext cx="3602533" cy="379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0026">
              <a:spcAft>
                <a:spcPts val="799"/>
              </a:spcAft>
            </a:pPr>
            <a:r>
              <a:rPr lang="en-US" sz="1870">
                <a:solidFill>
                  <a:prstClr val="white"/>
                </a:solidFill>
                <a:latin typeface="Rockwell" panose="02060603020205020403"/>
              </a:rPr>
              <a:t>Vehicle Classification </a:t>
            </a:r>
            <a:endParaRPr lang="en-IN" sz="216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10644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7077FE-4401-D3C6-C4BD-B1B0BEDB2CA5}"/>
              </a:ext>
            </a:extLst>
          </p:cNvPr>
          <p:cNvSpPr/>
          <p:nvPr/>
        </p:nvSpPr>
        <p:spPr>
          <a:xfrm>
            <a:off x="1931698" y="772160"/>
            <a:ext cx="4222552" cy="491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7150">
              <a:spcAft>
                <a:spcPts val="756"/>
              </a:spcAft>
            </a:pPr>
            <a:r>
              <a:rPr lang="en-US" sz="2328" b="1">
                <a:solidFill>
                  <a:prstClr val="white"/>
                </a:solidFill>
                <a:latin typeface="Rockwell" panose="02060603020205020403"/>
              </a:rPr>
              <a:t>Automotive Supply Chain</a:t>
            </a:r>
            <a:endParaRPr lang="en-US" sz="2218" b="1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0DF22-5EE2-85C3-99FA-A8C8704B6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5"/>
          <a:stretch/>
        </p:blipFill>
        <p:spPr>
          <a:xfrm>
            <a:off x="1171557" y="1205803"/>
            <a:ext cx="5988260" cy="2658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3E1D4-8EEB-ED6B-2591-E33CC35E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26" y="1206558"/>
            <a:ext cx="5075090" cy="2646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62D5E1-BB43-4E71-7FB1-316D0DA4EF0F}"/>
              </a:ext>
            </a:extLst>
          </p:cNvPr>
          <p:cNvSpPr/>
          <p:nvPr/>
        </p:nvSpPr>
        <p:spPr>
          <a:xfrm>
            <a:off x="9324166" y="772160"/>
            <a:ext cx="3267460" cy="491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7150">
              <a:spcAft>
                <a:spcPts val="756"/>
              </a:spcAft>
            </a:pPr>
            <a:r>
              <a:rPr lang="en-US" sz="2328" b="1">
                <a:solidFill>
                  <a:prstClr val="white"/>
                </a:solidFill>
                <a:latin typeface="Rockwell" panose="02060603020205020403"/>
              </a:rPr>
              <a:t>Product Life Cycle</a:t>
            </a:r>
            <a:endParaRPr lang="en-US" sz="2880" b="1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F3E67-145F-7074-2337-5EF8EB762AE5}"/>
              </a:ext>
            </a:extLst>
          </p:cNvPr>
          <p:cNvSpPr txBox="1"/>
          <p:nvPr/>
        </p:nvSpPr>
        <p:spPr>
          <a:xfrm>
            <a:off x="7504510" y="4301330"/>
            <a:ext cx="1997860" cy="296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7150">
              <a:spcAft>
                <a:spcPts val="756"/>
              </a:spcAft>
            </a:pP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Inventory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Raw materials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InProgress goods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Finished goods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Spare parts</a:t>
            </a:r>
          </a:p>
          <a:p>
            <a:pPr marL="342900" indent="-342900" defTabSz="548640">
              <a:spcAft>
                <a:spcPts val="720"/>
              </a:spcAft>
              <a:buFont typeface="Arial" panose="020B0604020202020204" pitchFamily="34" charset="0"/>
              <a:buChar char="•"/>
            </a:pPr>
            <a:endParaRPr lang="en-US" sz="216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5775F-47CB-FA8A-1BC6-02A15BF8AF29}"/>
              </a:ext>
            </a:extLst>
          </p:cNvPr>
          <p:cNvSpPr txBox="1"/>
          <p:nvPr/>
        </p:nvSpPr>
        <p:spPr>
          <a:xfrm>
            <a:off x="3691110" y="4584998"/>
            <a:ext cx="3856450" cy="2523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7150">
              <a:spcAft>
                <a:spcPts val="756"/>
              </a:spcAft>
            </a:pP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EBOM:- </a:t>
            </a: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Engineering BOM is directly derived from CAD. Used for proto development.</a:t>
            </a:r>
            <a:br>
              <a:rPr lang="en-US" sz="1746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MBOM:- </a:t>
            </a: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Manufacturing BOM -&gt; Used in production</a:t>
            </a:r>
          </a:p>
          <a:p>
            <a:pPr defTabSz="887150">
              <a:spcAft>
                <a:spcPts val="756"/>
              </a:spcAft>
            </a:pP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SBOM:- </a:t>
            </a: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 Sales BOM -&gt; Spare parts and subassembly accessories.</a:t>
            </a:r>
            <a:endParaRPr lang="en-US" sz="216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EA10F-DF31-4802-E1E5-59D16EA1197D}"/>
              </a:ext>
            </a:extLst>
          </p:cNvPr>
          <p:cNvSpPr txBox="1"/>
          <p:nvPr/>
        </p:nvSpPr>
        <p:spPr>
          <a:xfrm>
            <a:off x="1867880" y="4281277"/>
            <a:ext cx="2490502" cy="315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7150">
              <a:spcAft>
                <a:spcPts val="756"/>
              </a:spcAft>
            </a:pP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Bill Of Materials</a:t>
            </a:r>
          </a:p>
          <a:p>
            <a:pPr defTabSz="887150">
              <a:spcAft>
                <a:spcPts val="756"/>
              </a:spcAft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Type :-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Static BOM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Dynamic BOM</a:t>
            </a:r>
          </a:p>
          <a:p>
            <a:pPr defTabSz="887150">
              <a:spcAft>
                <a:spcPts val="756"/>
              </a:spcAft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Level:- 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Single-Level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Multi-Level</a:t>
            </a:r>
            <a:endParaRPr lang="en-IN" sz="216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8099B-D52E-EA5B-7AA8-A847EDDD520D}"/>
              </a:ext>
            </a:extLst>
          </p:cNvPr>
          <p:cNvSpPr txBox="1"/>
          <p:nvPr/>
        </p:nvSpPr>
        <p:spPr>
          <a:xfrm>
            <a:off x="9675504" y="4299865"/>
            <a:ext cx="3783340" cy="284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7150">
              <a:spcAft>
                <a:spcPts val="756"/>
              </a:spcAft>
            </a:pPr>
            <a:r>
              <a:rPr lang="en-US" sz="2717" b="1">
                <a:solidFill>
                  <a:prstClr val="black"/>
                </a:solidFill>
                <a:latin typeface="Rockwell" panose="02060603020205020403"/>
                <a:ea typeface="ADLaM Display" panose="020F0502020204030204" pitchFamily="2" charset="0"/>
                <a:cs typeface="ADLaM Display" panose="020F0502020204030204" pitchFamily="2" charset="0"/>
              </a:rPr>
              <a:t>Manufacturing Strategies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Customized to order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Make to order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Assembly to order</a:t>
            </a:r>
          </a:p>
          <a:p>
            <a:pPr marL="277235" indent="-277235" defTabSz="887150">
              <a:spcAft>
                <a:spcPts val="756"/>
              </a:spcAft>
              <a:buFont typeface="Arial" panose="020B0604020202020204" pitchFamily="34" charset="0"/>
              <a:buChar char="•"/>
            </a:pPr>
            <a:r>
              <a:rPr lang="en-US" sz="1746">
                <a:solidFill>
                  <a:prstClr val="black"/>
                </a:solidFill>
                <a:latin typeface="Rockwell" panose="02060603020205020403"/>
              </a:rPr>
              <a:t>Make to stock</a:t>
            </a:r>
          </a:p>
          <a:p>
            <a:pPr marL="342900" indent="-342900" defTabSz="548640">
              <a:spcAft>
                <a:spcPts val="720"/>
              </a:spcAft>
              <a:buFont typeface="Arial" panose="020B0604020202020204" pitchFamily="34" charset="0"/>
              <a:buChar char="•"/>
            </a:pPr>
            <a:endParaRPr lang="en-US" sz="2160">
              <a:solidFill>
                <a:prstClr val="black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418550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6570-05F3-A3CF-6109-94355FCA7F8A}"/>
              </a:ext>
            </a:extLst>
          </p:cNvPr>
          <p:cNvSpPr>
            <a:spLocks/>
          </p:cNvSpPr>
          <p:nvPr/>
        </p:nvSpPr>
        <p:spPr>
          <a:xfrm>
            <a:off x="2847976" y="771525"/>
            <a:ext cx="6840856" cy="6684646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defTabSz="658368">
              <a:lnSpc>
                <a:spcPct val="90000"/>
              </a:lnSpc>
              <a:spcAft>
                <a:spcPts val="720"/>
              </a:spcAft>
            </a:pPr>
            <a:r>
              <a:rPr lang="en-US" sz="2640" b="1" dirty="0">
                <a:solidFill>
                  <a:prstClr val="black"/>
                </a:solidFill>
                <a:latin typeface="Rockwell" panose="02060603020205020403"/>
              </a:rPr>
              <a:t>Planning:-</a:t>
            </a:r>
          </a:p>
          <a:p>
            <a:pPr defTabSz="658368">
              <a:lnSpc>
                <a:spcPct val="90000"/>
              </a:lnSpc>
              <a:spcAft>
                <a:spcPts val="720"/>
              </a:spcAft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Strategic Business Plan</a:t>
            </a:r>
          </a:p>
          <a:p>
            <a:pPr marL="411480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Major goals &amp; objective </a:t>
            </a:r>
          </a:p>
          <a:p>
            <a:pPr marL="411480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Period is for about 2-10 years</a:t>
            </a:r>
          </a:p>
          <a:p>
            <a:pPr defTabSz="658368">
              <a:lnSpc>
                <a:spcPct val="90000"/>
              </a:lnSpc>
              <a:spcAft>
                <a:spcPts val="720"/>
              </a:spcAft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Sales &amp; Operation plan</a:t>
            </a:r>
          </a:p>
          <a:p>
            <a:pPr marL="411480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Prepared every month</a:t>
            </a:r>
          </a:p>
          <a:p>
            <a:pPr marL="192024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Production plan on a broad category</a:t>
            </a:r>
          </a:p>
          <a:p>
            <a:pPr defTabSz="658368">
              <a:lnSpc>
                <a:spcPct val="90000"/>
              </a:lnSpc>
              <a:spcAft>
                <a:spcPts val="720"/>
              </a:spcAft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Master Production Scheduling</a:t>
            </a:r>
          </a:p>
          <a:p>
            <a:pPr marL="192024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Plan for production of individual end items</a:t>
            </a:r>
          </a:p>
          <a:p>
            <a:pPr marL="192024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IN" sz="2640" dirty="0">
                <a:solidFill>
                  <a:prstClr val="black"/>
                </a:solidFill>
                <a:latin typeface="Rockwell" panose="02060603020205020403"/>
              </a:rPr>
              <a:t>Period is for 1 to 4 weeks</a:t>
            </a:r>
          </a:p>
          <a:p>
            <a:pPr defTabSz="658368">
              <a:lnSpc>
                <a:spcPct val="90000"/>
              </a:lnSpc>
              <a:spcAft>
                <a:spcPts val="720"/>
              </a:spcAft>
            </a:pPr>
            <a:r>
              <a:rPr lang="en-US" sz="2640" dirty="0">
                <a:solidFill>
                  <a:prstClr val="black"/>
                </a:solidFill>
                <a:latin typeface="Rockwell" panose="02060603020205020403"/>
              </a:rPr>
              <a:t>Material Requirement Plan</a:t>
            </a:r>
          </a:p>
          <a:p>
            <a:pPr marL="192024" indent="-411480" defTabSz="658368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640" dirty="0">
                <a:solidFill>
                  <a:prstClr val="black"/>
                </a:solidFill>
                <a:latin typeface="Rockwell" panose="02060603020205020403"/>
              </a:rPr>
              <a:t>Plan for production and purchase of components used in making the end items in MPS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1A2CDE-5E61-DBB7-C859-AD64DB86B566}"/>
              </a:ext>
            </a:extLst>
          </p:cNvPr>
          <p:cNvSpPr txBox="1">
            <a:spLocks/>
          </p:cNvSpPr>
          <p:nvPr/>
        </p:nvSpPr>
        <p:spPr>
          <a:xfrm>
            <a:off x="9763126" y="771525"/>
            <a:ext cx="4090036" cy="6684646"/>
          </a:xfrm>
          <a:prstGeom prst="rect">
            <a:avLst/>
          </a:prstGeom>
        </p:spPr>
        <p:txBody>
          <a:bodyPr vert="horz" wrap="square" lIns="109728" tIns="54864" rIns="109728" bIns="54864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58368">
              <a:spcBef>
                <a:spcPts val="720"/>
              </a:spcBef>
              <a:buNone/>
            </a:pPr>
            <a:r>
              <a:rPr lang="en-US" sz="2880" b="1" dirty="0">
                <a:solidFill>
                  <a:prstClr val="black"/>
                </a:solidFill>
                <a:latin typeface="Rockwell" panose="02060603020205020403"/>
              </a:rPr>
              <a:t>Plant Maintenance:- 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Prevent breakdown of failure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Minimize production loss from failure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Increase reliability of the operating system</a:t>
            </a:r>
          </a:p>
          <a:p>
            <a:pPr marL="0" indent="0" defTabSz="658368">
              <a:spcBef>
                <a:spcPts val="720"/>
              </a:spcBef>
              <a:buNone/>
            </a:pPr>
            <a:endParaRPr lang="en-US" sz="2880" dirty="0">
              <a:solidFill>
                <a:prstClr val="black"/>
              </a:solidFill>
              <a:latin typeface="Rockwell" panose="02060603020205020403"/>
            </a:endParaRPr>
          </a:p>
          <a:p>
            <a:pPr marL="0" indent="0" defTabSz="658368">
              <a:spcBef>
                <a:spcPts val="720"/>
              </a:spcBef>
              <a:buNone/>
            </a:pPr>
            <a:r>
              <a:rPr lang="en-US" sz="2880" b="1" dirty="0">
                <a:solidFill>
                  <a:prstClr val="black"/>
                </a:solidFill>
                <a:latin typeface="Rockwell" panose="02060603020205020403"/>
              </a:rPr>
              <a:t>Type:-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Breakdown Maintenance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Scheduled Maintenance 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Preventive maintenance</a:t>
            </a:r>
          </a:p>
          <a:p>
            <a:pPr marL="164592" indent="-164592" defTabSz="658368">
              <a:spcBef>
                <a:spcPts val="720"/>
              </a:spcBef>
            </a:pPr>
            <a:r>
              <a:rPr lang="en-US" sz="2880" dirty="0">
                <a:solidFill>
                  <a:prstClr val="black"/>
                </a:solidFill>
                <a:latin typeface="Rockwell" panose="02060603020205020403"/>
              </a:rPr>
              <a:t>Predictive maintenance </a:t>
            </a:r>
          </a:p>
          <a:p>
            <a:pPr marL="164592" indent="-164592" defTabSz="658368">
              <a:spcBef>
                <a:spcPts val="720"/>
              </a:spcBef>
            </a:pPr>
            <a:endParaRPr lang="en-IN" sz="2880" dirty="0">
              <a:solidFill>
                <a:prstClr val="black"/>
              </a:solidFill>
              <a:latin typeface="Rockwell" panose="02060603020205020403"/>
            </a:endParaRPr>
          </a:p>
          <a:p>
            <a:pPr marL="0" indent="0" defTabSz="1097280">
              <a:spcBef>
                <a:spcPts val="1200"/>
              </a:spcBef>
              <a:buNone/>
            </a:pPr>
            <a:endParaRPr lang="en-IN" sz="2880"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33996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FAC6-825A-7CCE-08E2-1DE03B0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58" y="767032"/>
            <a:ext cx="4286172" cy="4288219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7920">
                <a:solidFill>
                  <a:schemeClr val="tx1"/>
                </a:solidFill>
              </a:rPr>
              <a:t>Function Layout </a:t>
            </a:r>
          </a:p>
        </p:txBody>
      </p:sp>
      <p:pic>
        <p:nvPicPr>
          <p:cNvPr id="3074" name="Picture 2" descr="Figure1: Factory layout of ABC Auto">
            <a:extLst>
              <a:ext uri="{FF2B5EF4-FFF2-40B4-BE49-F238E27FC236}">
                <a16:creationId xmlns:a16="http://schemas.microsoft.com/office/drawing/2014/main" id="{33DF5AF1-A002-C18A-D274-D594FA4DF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5155" y="1480709"/>
            <a:ext cx="8657539" cy="523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524E-20C0-A085-8275-9FD9BE45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20" y="582952"/>
            <a:ext cx="5407096" cy="6829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320" b="1" dirty="0"/>
              <a:t>Quality</a:t>
            </a:r>
          </a:p>
          <a:p>
            <a:pPr marL="0" indent="0">
              <a:buNone/>
            </a:pPr>
            <a:r>
              <a:rPr lang="en-US" dirty="0"/>
              <a:t>Conformance to specifications includes the activities from the suppliers, through production, and to the customers.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Objective</a:t>
            </a:r>
          </a:p>
          <a:p>
            <a:pPr marL="0" indent="0">
              <a:buNone/>
            </a:pPr>
            <a:r>
              <a:rPr lang="en-US" dirty="0"/>
              <a:t>To achieve desired level of product quality and customer satisfaction</a:t>
            </a:r>
          </a:p>
          <a:p>
            <a:pPr marL="0" indent="0">
              <a:buNone/>
            </a:pPr>
            <a:r>
              <a:rPr lang="en-US" dirty="0"/>
              <a:t>Minimize defects and reduce cost of quality by monitoring processes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Types of wastes in healthcare operations">
            <a:extLst>
              <a:ext uri="{FF2B5EF4-FFF2-40B4-BE49-F238E27FC236}">
                <a16:creationId xmlns:a16="http://schemas.microsoft.com/office/drawing/2014/main" id="{A06BBD80-2E3F-A3DF-0F77-E86F86A3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32" y="1373031"/>
            <a:ext cx="8143309" cy="55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F0EF5-E715-1729-39C7-1DF5DD16C450}"/>
              </a:ext>
            </a:extLst>
          </p:cNvPr>
          <p:cNvSpPr txBox="1"/>
          <p:nvPr/>
        </p:nvSpPr>
        <p:spPr>
          <a:xfrm>
            <a:off x="6487091" y="597433"/>
            <a:ext cx="7317403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48640"/>
            <a:r>
              <a:rPr lang="en-US" sz="4320" b="1" dirty="0">
                <a:solidFill>
                  <a:prstClr val="black"/>
                </a:solidFill>
                <a:latin typeface="Rockwell" panose="02060603020205020403"/>
              </a:rPr>
              <a:t>Waste in operations</a:t>
            </a:r>
          </a:p>
        </p:txBody>
      </p:sp>
    </p:spTree>
    <p:extLst>
      <p:ext uri="{BB962C8B-B14F-4D97-AF65-F5344CB8AC3E}">
        <p14:creationId xmlns:p14="http://schemas.microsoft.com/office/powerpoint/2010/main" val="19409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7455EE-3A44-C9B9-9989-104B368D834B}"/>
              </a:ext>
            </a:extLst>
          </p:cNvPr>
          <p:cNvSpPr txBox="1">
            <a:spLocks/>
          </p:cNvSpPr>
          <p:nvPr/>
        </p:nvSpPr>
        <p:spPr>
          <a:xfrm>
            <a:off x="7909157" y="830693"/>
            <a:ext cx="5465616" cy="6260987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Customer Service </a:t>
            </a: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Service provide to customers before, during ,after purchasing and after using goods and service.</a:t>
            </a:r>
          </a:p>
          <a:p>
            <a:pPr marL="0" indent="0" defTabSz="1097280">
              <a:spcBef>
                <a:spcPts val="1200"/>
              </a:spcBef>
              <a:buNone/>
            </a:pPr>
            <a:endParaRPr lang="en-US" sz="2400" dirty="0">
              <a:solidFill>
                <a:prstClr val="black"/>
              </a:solidFill>
              <a:latin typeface="Rockwell" panose="02060603020205020403"/>
            </a:endParaRP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Call Center - </a:t>
            </a: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Voice support for taking a remedial action for any defect.</a:t>
            </a: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Channel management - </a:t>
            </a: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Customers are via multiple channels or touch points such as marketing via online, mobile, telephone etc.</a:t>
            </a: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Customer insight - </a:t>
            </a: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Collection deployment and interpretation of information that allows a business to acquire, develop and retain the customers.</a:t>
            </a: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Technical Documentation - </a:t>
            </a: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Every issue and its resolution must be documented for future usage.</a:t>
            </a:r>
          </a:p>
        </p:txBody>
      </p:sp>
      <p:pic>
        <p:nvPicPr>
          <p:cNvPr id="3" name="Graphic 2" descr="Telemarketer">
            <a:extLst>
              <a:ext uri="{FF2B5EF4-FFF2-40B4-BE49-F238E27FC236}">
                <a16:creationId xmlns:a16="http://schemas.microsoft.com/office/drawing/2014/main" id="{95E0D5E5-E7B6-4BA9-B27A-6B2951A4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41" y="1390200"/>
            <a:ext cx="5449204" cy="54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076292B-683F-2A8F-2F75-0094905350DE}"/>
              </a:ext>
            </a:extLst>
          </p:cNvPr>
          <p:cNvGraphicFramePr/>
          <p:nvPr/>
        </p:nvGraphicFramePr>
        <p:xfrm>
          <a:off x="435182" y="375116"/>
          <a:ext cx="6206276" cy="68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65C8B0-0A1B-53F2-38D7-819A5B3FE1F7}"/>
              </a:ext>
            </a:extLst>
          </p:cNvPr>
          <p:cNvSpPr txBox="1">
            <a:spLocks/>
          </p:cNvSpPr>
          <p:nvPr/>
        </p:nvSpPr>
        <p:spPr>
          <a:xfrm>
            <a:off x="7766917" y="375116"/>
            <a:ext cx="5465616" cy="728552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Warranty </a:t>
            </a: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It is a statement of assurance or undertaking issued by the manufacture of a product with regards to the performance for certain period.</a:t>
            </a:r>
          </a:p>
          <a:p>
            <a:pPr marL="0" indent="0" defTabSz="1097280">
              <a:spcBef>
                <a:spcPts val="1200"/>
              </a:spcBef>
              <a:buNone/>
            </a:pPr>
            <a:endParaRPr lang="en-US" sz="2400" dirty="0">
              <a:solidFill>
                <a:prstClr val="black"/>
              </a:solidFill>
              <a:latin typeface="Rockwell" panose="02060603020205020403"/>
            </a:endParaRP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Warranty claim process 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Claim Registration 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Claim Verification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Dispute Resolution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Claim Approval/Rejection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Claim Settlement</a:t>
            </a:r>
          </a:p>
          <a:p>
            <a:pPr marL="0" indent="0" defTabSz="1097280">
              <a:spcBef>
                <a:spcPts val="1200"/>
              </a:spcBef>
              <a:buNone/>
            </a:pPr>
            <a:endParaRPr lang="en-US" sz="2400" dirty="0">
              <a:solidFill>
                <a:prstClr val="black"/>
              </a:solidFill>
              <a:latin typeface="Rockwell" panose="02060603020205020403"/>
            </a:endParaRPr>
          </a:p>
          <a:p>
            <a:pPr marL="0" indent="0" defTabSz="1097280">
              <a:spcBef>
                <a:spcPts val="1200"/>
              </a:spcBef>
              <a:buNone/>
            </a:pPr>
            <a:r>
              <a:rPr lang="en-US" sz="2400" b="1" dirty="0">
                <a:solidFill>
                  <a:prstClr val="black"/>
                </a:solidFill>
                <a:latin typeface="Rockwell" panose="02060603020205020403"/>
              </a:rPr>
              <a:t>Warranty Clamming Conditions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Manufacturing Defect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Defect arising out of normal use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Supplier part defect</a:t>
            </a:r>
          </a:p>
          <a:p>
            <a:pPr marL="274320" indent="-274320" defTabSz="109728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Damage during service/delivery </a:t>
            </a:r>
          </a:p>
        </p:txBody>
      </p:sp>
    </p:spTree>
    <p:extLst>
      <p:ext uri="{BB962C8B-B14F-4D97-AF65-F5344CB8AC3E}">
        <p14:creationId xmlns:p14="http://schemas.microsoft.com/office/powerpoint/2010/main" val="18770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47D6E-71AE-1DD4-7BE3-C3C0E664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25085"/>
            <a:ext cx="9495008" cy="43360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BF739F-70D7-346E-427C-43645CCA6286}"/>
              </a:ext>
            </a:extLst>
          </p:cNvPr>
          <p:cNvSpPr/>
          <p:nvPr/>
        </p:nvSpPr>
        <p:spPr>
          <a:xfrm>
            <a:off x="1" y="3617713"/>
            <a:ext cx="4130495" cy="43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dirty="0">
                <a:solidFill>
                  <a:prstClr val="white"/>
                </a:solidFill>
                <a:latin typeface="Rockwell" panose="02060603020205020403"/>
              </a:rPr>
              <a:t>Automation Level of Vehicle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CDDE5-4A59-085C-116E-1A984A2238A7}"/>
              </a:ext>
            </a:extLst>
          </p:cNvPr>
          <p:cNvSpPr/>
          <p:nvPr/>
        </p:nvSpPr>
        <p:spPr>
          <a:xfrm>
            <a:off x="1" y="-33278"/>
            <a:ext cx="4130495" cy="43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dirty="0">
                <a:solidFill>
                  <a:prstClr val="white"/>
                </a:solidFill>
                <a:latin typeface="Rockwell" panose="02060603020205020403"/>
              </a:rPr>
              <a:t>Electrification of Vehicle</a:t>
            </a:r>
          </a:p>
        </p:txBody>
      </p:sp>
      <p:pic>
        <p:nvPicPr>
          <p:cNvPr id="2050" name="Picture 2" descr="Level of electrification of electric vehicles in comparison to conventional internal combustion engine (ICE) vehicles (own compilation based on Ajanovic [19])">
            <a:extLst>
              <a:ext uri="{FF2B5EF4-FFF2-40B4-BE49-F238E27FC236}">
                <a16:creationId xmlns:a16="http://schemas.microsoft.com/office/drawing/2014/main" id="{F805EBF1-26C4-D75E-8F4D-9D7EF8DB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386"/>
            <a:ext cx="5487914" cy="28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27B8E3-5A75-8C80-AD34-98AB878CB5D3}"/>
              </a:ext>
            </a:extLst>
          </p:cNvPr>
          <p:cNvSpPr/>
          <p:nvPr/>
        </p:nvSpPr>
        <p:spPr>
          <a:xfrm>
            <a:off x="5988769" y="98925"/>
            <a:ext cx="3506239" cy="3452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548640"/>
            <a:r>
              <a:rPr lang="en-US" sz="2160" dirty="0">
                <a:solidFill>
                  <a:prstClr val="black"/>
                </a:solidFill>
                <a:latin typeface="Rockwell" panose="02060603020205020403"/>
              </a:rPr>
              <a:t>Electrification of vehicle have major impact in automotive industry.</a:t>
            </a:r>
          </a:p>
          <a:p>
            <a:pPr defTabSz="548640"/>
            <a:endParaRPr lang="en-US" sz="2160" dirty="0">
              <a:solidFill>
                <a:prstClr val="black"/>
              </a:solidFill>
              <a:latin typeface="Rockwell" panose="02060603020205020403"/>
            </a:endParaRPr>
          </a:p>
          <a:p>
            <a:pPr defTabSz="548640"/>
            <a:r>
              <a:rPr lang="en-US" sz="2160" dirty="0">
                <a:solidFill>
                  <a:prstClr val="black"/>
                </a:solidFill>
                <a:latin typeface="Rockwell" panose="02060603020205020403"/>
              </a:rPr>
              <a:t>EV - lesser components -&gt; less complex supply chain process flow.</a:t>
            </a:r>
          </a:p>
          <a:p>
            <a:pPr defTabSz="548640"/>
            <a:endParaRPr lang="en-US" sz="2160" dirty="0">
              <a:solidFill>
                <a:prstClr val="black"/>
              </a:solidFill>
              <a:latin typeface="Rockwell" panose="02060603020205020403"/>
            </a:endParaRPr>
          </a:p>
          <a:p>
            <a:pPr defTabSz="548640"/>
            <a:endParaRPr lang="en-IN" sz="2160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208C35-14EE-5671-3CC1-692E136EA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658" y="3617712"/>
            <a:ext cx="4754824" cy="2586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47E7A5-C465-2B97-78C9-22C1EF5A2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036" y="98925"/>
            <a:ext cx="2278498" cy="25833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86D631-368C-C0E8-1C5D-BD65D13105B9}"/>
              </a:ext>
            </a:extLst>
          </p:cNvPr>
          <p:cNvSpPr/>
          <p:nvPr/>
        </p:nvSpPr>
        <p:spPr>
          <a:xfrm>
            <a:off x="9896050" y="3089268"/>
            <a:ext cx="4130495" cy="43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2160" dirty="0">
                <a:solidFill>
                  <a:prstClr val="white"/>
                </a:solidFill>
                <a:latin typeface="Rockwell" panose="02060603020205020403"/>
              </a:rPr>
              <a:t>Connected vehicle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A95A2-B1D1-32F3-DA85-DADC4C7BF41B}"/>
              </a:ext>
            </a:extLst>
          </p:cNvPr>
          <p:cNvSpPr txBox="1"/>
          <p:nvPr/>
        </p:nvSpPr>
        <p:spPr>
          <a:xfrm>
            <a:off x="9703658" y="6297687"/>
            <a:ext cx="4754824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48640"/>
            <a:r>
              <a:rPr lang="en-IN" sz="2160" dirty="0">
                <a:solidFill>
                  <a:prstClr val="black"/>
                </a:solidFill>
                <a:latin typeface="Rockwell" panose="02060603020205020403"/>
              </a:rPr>
              <a:t>https://www.sciencedirect.com/topics/social-sciences/connected-vehicle#:~:text=Connected%20Vehicles%20(CVs)%20are%20those,elements%20of%20the%20transport%20system.</a:t>
            </a:r>
          </a:p>
        </p:txBody>
      </p:sp>
    </p:spTree>
    <p:extLst>
      <p:ext uri="{BB962C8B-B14F-4D97-AF65-F5344CB8AC3E}">
        <p14:creationId xmlns:p14="http://schemas.microsoft.com/office/powerpoint/2010/main" val="17433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944</Words>
  <Application>Microsoft Office PowerPoint</Application>
  <PresentationFormat>Custom</PresentationFormat>
  <Paragraphs>190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Rockwell</vt:lpstr>
      <vt:lpstr>Office Theme</vt:lpstr>
      <vt:lpstr>Introduction Automotive Industry </vt:lpstr>
      <vt:lpstr>PowerPoint Presentation</vt:lpstr>
      <vt:lpstr>PowerPoint Presentation</vt:lpstr>
      <vt:lpstr>PowerPoint Presentation</vt:lpstr>
      <vt:lpstr>Function Layout </vt:lpstr>
      <vt:lpstr>PowerPoint Presentation</vt:lpstr>
      <vt:lpstr>PowerPoint Presentation</vt:lpstr>
      <vt:lpstr>PowerPoint Presentation</vt:lpstr>
      <vt:lpstr>PowerPoint Presentation</vt:lpstr>
      <vt:lpstr>Which motor have higher efficiency??</vt:lpstr>
      <vt:lpstr>Overview ON VEHICLE DYANAMIC</vt:lpstr>
      <vt:lpstr>Match the inputs to the desired parameter/characteristics .</vt:lpstr>
      <vt:lpstr>Bonus</vt:lpstr>
      <vt:lpstr>Questions ?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Vulluri, Akhila</cp:lastModifiedBy>
  <cp:revision>8</cp:revision>
  <dcterms:created xsi:type="dcterms:W3CDTF">2024-02-15T14:30:05Z</dcterms:created>
  <dcterms:modified xsi:type="dcterms:W3CDTF">2024-12-24T10:48:17Z</dcterms:modified>
</cp:coreProperties>
</file>